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7" r:id="rId2"/>
    <p:sldId id="334" r:id="rId3"/>
    <p:sldId id="333" r:id="rId4"/>
    <p:sldId id="339" r:id="rId5"/>
    <p:sldId id="330" r:id="rId6"/>
    <p:sldId id="340" r:id="rId7"/>
    <p:sldId id="315" r:id="rId8"/>
    <p:sldId id="316" r:id="rId9"/>
    <p:sldId id="341" r:id="rId10"/>
    <p:sldId id="331" r:id="rId11"/>
    <p:sldId id="282" r:id="rId12"/>
    <p:sldId id="283" r:id="rId13"/>
    <p:sldId id="284" r:id="rId14"/>
    <p:sldId id="457" r:id="rId15"/>
    <p:sldId id="458" r:id="rId16"/>
    <p:sldId id="459" r:id="rId17"/>
    <p:sldId id="460" r:id="rId18"/>
    <p:sldId id="461" r:id="rId19"/>
    <p:sldId id="273" r:id="rId20"/>
    <p:sldId id="463" r:id="rId21"/>
    <p:sldId id="464" r:id="rId22"/>
    <p:sldId id="465" r:id="rId23"/>
    <p:sldId id="466" r:id="rId24"/>
    <p:sldId id="345" r:id="rId25"/>
    <p:sldId id="467" r:id="rId26"/>
    <p:sldId id="287" r:id="rId27"/>
    <p:sldId id="288" r:id="rId28"/>
    <p:sldId id="289" r:id="rId29"/>
    <p:sldId id="468" r:id="rId30"/>
    <p:sldId id="332" r:id="rId31"/>
    <p:sldId id="469" r:id="rId32"/>
    <p:sldId id="346" r:id="rId33"/>
    <p:sldId id="347" r:id="rId34"/>
    <p:sldId id="349" r:id="rId35"/>
    <p:sldId id="266" r:id="rId36"/>
    <p:sldId id="352" r:id="rId37"/>
    <p:sldId id="353" r:id="rId38"/>
    <p:sldId id="354" r:id="rId39"/>
    <p:sldId id="268" r:id="rId40"/>
    <p:sldId id="285" r:id="rId41"/>
    <p:sldId id="286" r:id="rId42"/>
    <p:sldId id="355" r:id="rId43"/>
    <p:sldId id="356" r:id="rId44"/>
    <p:sldId id="267" r:id="rId45"/>
    <p:sldId id="470" r:id="rId46"/>
    <p:sldId id="471" r:id="rId47"/>
    <p:sldId id="270" r:id="rId48"/>
    <p:sldId id="290" r:id="rId49"/>
    <p:sldId id="291" r:id="rId50"/>
    <p:sldId id="271" r:id="rId51"/>
    <p:sldId id="359" r:id="rId52"/>
    <p:sldId id="323" r:id="rId53"/>
    <p:sldId id="360" r:id="rId54"/>
    <p:sldId id="361" r:id="rId55"/>
    <p:sldId id="362" r:id="rId56"/>
    <p:sldId id="363" r:id="rId57"/>
    <p:sldId id="472" r:id="rId58"/>
    <p:sldId id="292" r:id="rId59"/>
    <p:sldId id="473" r:id="rId60"/>
    <p:sldId id="325" r:id="rId61"/>
    <p:sldId id="475" r:id="rId62"/>
    <p:sldId id="476" r:id="rId63"/>
    <p:sldId id="474" r:id="rId64"/>
    <p:sldId id="477" r:id="rId65"/>
    <p:sldId id="30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AEF4B-D3F7-4BFC-9087-6DBB8AEC8871}" v="39" dt="2023-03-04T05:37:36.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p:cViewPr varScale="1">
        <p:scale>
          <a:sx n="113" d="100"/>
          <a:sy n="113" d="100"/>
        </p:scale>
        <p:origin x="6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F192C8AC-9B79-4BAD-BF3B-4FC66346F0AC}"/>
    <pc:docChg chg="undo redo custSel addSld delSld modSld sldOrd">
      <pc:chgData name="Manish Sharma" userId="b799adb9ba789c8f" providerId="LiveId" clId="{F192C8AC-9B79-4BAD-BF3B-4FC66346F0AC}" dt="2022-11-10T10:51:31.208" v="764"/>
      <pc:docMkLst>
        <pc:docMk/>
      </pc:docMkLst>
      <pc:sldChg chg="add del">
        <pc:chgData name="Manish Sharma" userId="b799adb9ba789c8f" providerId="LiveId" clId="{F192C8AC-9B79-4BAD-BF3B-4FC66346F0AC}" dt="2022-11-08T11:14:51.082" v="621"/>
        <pc:sldMkLst>
          <pc:docMk/>
          <pc:sldMk cId="3103000826" sldId="266"/>
        </pc:sldMkLst>
      </pc:sldChg>
      <pc:sldChg chg="add del">
        <pc:chgData name="Manish Sharma" userId="b799adb9ba789c8f" providerId="LiveId" clId="{F192C8AC-9B79-4BAD-BF3B-4FC66346F0AC}" dt="2022-11-09T05:11:37.230" v="627"/>
        <pc:sldMkLst>
          <pc:docMk/>
          <pc:sldMk cId="1955633667" sldId="267"/>
        </pc:sldMkLst>
      </pc:sldChg>
      <pc:sldChg chg="add del">
        <pc:chgData name="Manish Sharma" userId="b799adb9ba789c8f" providerId="LiveId" clId="{F192C8AC-9B79-4BAD-BF3B-4FC66346F0AC}" dt="2022-11-09T04:58:11.650" v="622"/>
        <pc:sldMkLst>
          <pc:docMk/>
          <pc:sldMk cId="2308804351" sldId="268"/>
        </pc:sldMkLst>
      </pc:sldChg>
      <pc:sldChg chg="add del">
        <pc:chgData name="Manish Sharma" userId="b799adb9ba789c8f" providerId="LiveId" clId="{F192C8AC-9B79-4BAD-BF3B-4FC66346F0AC}" dt="2022-11-09T06:26:13.319" v="640"/>
        <pc:sldMkLst>
          <pc:docMk/>
          <pc:sldMk cId="541853456" sldId="270"/>
        </pc:sldMkLst>
      </pc:sldChg>
      <pc:sldChg chg="add del">
        <pc:chgData name="Manish Sharma" userId="b799adb9ba789c8f" providerId="LiveId" clId="{F192C8AC-9B79-4BAD-BF3B-4FC66346F0AC}" dt="2022-11-09T07:38:29.242" v="641"/>
        <pc:sldMkLst>
          <pc:docMk/>
          <pc:sldMk cId="4251761722" sldId="271"/>
        </pc:sldMkLst>
      </pc:sldChg>
      <pc:sldChg chg="add del ord">
        <pc:chgData name="Manish Sharma" userId="b799adb9ba789c8f" providerId="LiveId" clId="{F192C8AC-9B79-4BAD-BF3B-4FC66346F0AC}" dt="2022-11-08T08:59:45.369" v="240"/>
        <pc:sldMkLst>
          <pc:docMk/>
          <pc:sldMk cId="1331658581" sldId="273"/>
        </pc:sldMkLst>
      </pc:sldChg>
      <pc:sldChg chg="add del">
        <pc:chgData name="Manish Sharma" userId="b799adb9ba789c8f" providerId="LiveId" clId="{F192C8AC-9B79-4BAD-BF3B-4FC66346F0AC}" dt="2022-11-08T09:34:27.394" v="308"/>
        <pc:sldMkLst>
          <pc:docMk/>
          <pc:sldMk cId="2937149028" sldId="282"/>
        </pc:sldMkLst>
      </pc:sldChg>
      <pc:sldChg chg="add del">
        <pc:chgData name="Manish Sharma" userId="b799adb9ba789c8f" providerId="LiveId" clId="{F192C8AC-9B79-4BAD-BF3B-4FC66346F0AC}" dt="2022-11-08T09:34:27.394" v="308"/>
        <pc:sldMkLst>
          <pc:docMk/>
          <pc:sldMk cId="3640020107" sldId="283"/>
        </pc:sldMkLst>
      </pc:sldChg>
      <pc:sldChg chg="add del">
        <pc:chgData name="Manish Sharma" userId="b799adb9ba789c8f" providerId="LiveId" clId="{F192C8AC-9B79-4BAD-BF3B-4FC66346F0AC}" dt="2022-11-08T09:34:27.394" v="308"/>
        <pc:sldMkLst>
          <pc:docMk/>
          <pc:sldMk cId="3936744458" sldId="284"/>
        </pc:sldMkLst>
      </pc:sldChg>
      <pc:sldChg chg="add del">
        <pc:chgData name="Manish Sharma" userId="b799adb9ba789c8f" providerId="LiveId" clId="{F192C8AC-9B79-4BAD-BF3B-4FC66346F0AC}" dt="2022-11-09T04:58:11.650" v="622"/>
        <pc:sldMkLst>
          <pc:docMk/>
          <pc:sldMk cId="547040454" sldId="285"/>
        </pc:sldMkLst>
      </pc:sldChg>
      <pc:sldChg chg="add del">
        <pc:chgData name="Manish Sharma" userId="b799adb9ba789c8f" providerId="LiveId" clId="{F192C8AC-9B79-4BAD-BF3B-4FC66346F0AC}" dt="2022-11-09T04:58:11.650" v="622"/>
        <pc:sldMkLst>
          <pc:docMk/>
          <pc:sldMk cId="1689115699" sldId="286"/>
        </pc:sldMkLst>
      </pc:sldChg>
      <pc:sldChg chg="modSp add del mod">
        <pc:chgData name="Manish Sharma" userId="b799adb9ba789c8f" providerId="LiveId" clId="{F192C8AC-9B79-4BAD-BF3B-4FC66346F0AC}" dt="2022-11-08T09:58:14.522" v="361" actId="20577"/>
        <pc:sldMkLst>
          <pc:docMk/>
          <pc:sldMk cId="1060908639" sldId="287"/>
        </pc:sldMkLst>
        <pc:spChg chg="mod">
          <ac:chgData name="Manish Sharma" userId="b799adb9ba789c8f" providerId="LiveId" clId="{F192C8AC-9B79-4BAD-BF3B-4FC66346F0AC}" dt="2022-11-08T09:58:14.522" v="361" actId="20577"/>
          <ac:spMkLst>
            <pc:docMk/>
            <pc:sldMk cId="1060908639" sldId="287"/>
            <ac:spMk id="3" creationId="{FC3CEF77-F75D-4082-9A08-30E60482DCDB}"/>
          </ac:spMkLst>
        </pc:spChg>
      </pc:sldChg>
      <pc:sldChg chg="add del">
        <pc:chgData name="Manish Sharma" userId="b799adb9ba789c8f" providerId="LiveId" clId="{F192C8AC-9B79-4BAD-BF3B-4FC66346F0AC}" dt="2022-11-08T09:57:31.750" v="359"/>
        <pc:sldMkLst>
          <pc:docMk/>
          <pc:sldMk cId="3753465024" sldId="288"/>
        </pc:sldMkLst>
      </pc:sldChg>
      <pc:sldChg chg="add del">
        <pc:chgData name="Manish Sharma" userId="b799adb9ba789c8f" providerId="LiveId" clId="{F192C8AC-9B79-4BAD-BF3B-4FC66346F0AC}" dt="2022-11-08T09:57:31.750" v="359"/>
        <pc:sldMkLst>
          <pc:docMk/>
          <pc:sldMk cId="2567783499" sldId="289"/>
        </pc:sldMkLst>
      </pc:sldChg>
      <pc:sldChg chg="add del">
        <pc:chgData name="Manish Sharma" userId="b799adb9ba789c8f" providerId="LiveId" clId="{F192C8AC-9B79-4BAD-BF3B-4FC66346F0AC}" dt="2022-11-09T06:26:13.319" v="640"/>
        <pc:sldMkLst>
          <pc:docMk/>
          <pc:sldMk cId="1149044477" sldId="290"/>
        </pc:sldMkLst>
      </pc:sldChg>
      <pc:sldChg chg="add del">
        <pc:chgData name="Manish Sharma" userId="b799adb9ba789c8f" providerId="LiveId" clId="{F192C8AC-9B79-4BAD-BF3B-4FC66346F0AC}" dt="2022-11-09T06:26:13.319" v="640"/>
        <pc:sldMkLst>
          <pc:docMk/>
          <pc:sldMk cId="3328030247" sldId="291"/>
        </pc:sldMkLst>
      </pc:sldChg>
      <pc:sldChg chg="add del">
        <pc:chgData name="Manish Sharma" userId="b799adb9ba789c8f" providerId="LiveId" clId="{F192C8AC-9B79-4BAD-BF3B-4FC66346F0AC}" dt="2022-11-09T10:46:07.323" v="677"/>
        <pc:sldMkLst>
          <pc:docMk/>
          <pc:sldMk cId="2954877608" sldId="292"/>
        </pc:sldMkLst>
      </pc:sldChg>
      <pc:sldChg chg="del">
        <pc:chgData name="Manish Sharma" userId="b799adb9ba789c8f" providerId="LiveId" clId="{F192C8AC-9B79-4BAD-BF3B-4FC66346F0AC}" dt="2022-11-08T03:32:39.491" v="0" actId="47"/>
        <pc:sldMkLst>
          <pc:docMk/>
          <pc:sldMk cId="460697296" sldId="302"/>
        </pc:sldMkLst>
      </pc:sldChg>
      <pc:sldChg chg="del">
        <pc:chgData name="Manish Sharma" userId="b799adb9ba789c8f" providerId="LiveId" clId="{F192C8AC-9B79-4BAD-BF3B-4FC66346F0AC}" dt="2022-11-08T03:32:39.491" v="0" actId="47"/>
        <pc:sldMkLst>
          <pc:docMk/>
          <pc:sldMk cId="223681047" sldId="303"/>
        </pc:sldMkLst>
      </pc:sldChg>
      <pc:sldChg chg="add del">
        <pc:chgData name="Manish Sharma" userId="b799adb9ba789c8f" providerId="LiveId" clId="{F192C8AC-9B79-4BAD-BF3B-4FC66346F0AC}" dt="2022-11-08T05:28:04.031" v="158"/>
        <pc:sldMkLst>
          <pc:docMk/>
          <pc:sldMk cId="3401202457" sldId="315"/>
        </pc:sldMkLst>
      </pc:sldChg>
      <pc:sldChg chg="modSp add del mod">
        <pc:chgData name="Manish Sharma" userId="b799adb9ba789c8f" providerId="LiveId" clId="{F192C8AC-9B79-4BAD-BF3B-4FC66346F0AC}" dt="2022-11-08T05:30:11.909" v="168" actId="20577"/>
        <pc:sldMkLst>
          <pc:docMk/>
          <pc:sldMk cId="3653811040" sldId="316"/>
        </pc:sldMkLst>
        <pc:spChg chg="mod">
          <ac:chgData name="Manish Sharma" userId="b799adb9ba789c8f" providerId="LiveId" clId="{F192C8AC-9B79-4BAD-BF3B-4FC66346F0AC}" dt="2022-11-08T05:30:11.909" v="168" actId="20577"/>
          <ac:spMkLst>
            <pc:docMk/>
            <pc:sldMk cId="3653811040" sldId="316"/>
            <ac:spMk id="3" creationId="{22A85302-2919-4D14-8308-94CFFD97E075}"/>
          </ac:spMkLst>
        </pc:spChg>
      </pc:sldChg>
      <pc:sldChg chg="add del">
        <pc:chgData name="Manish Sharma" userId="b799adb9ba789c8f" providerId="LiveId" clId="{F192C8AC-9B79-4BAD-BF3B-4FC66346F0AC}" dt="2022-11-09T07:38:29.242" v="641"/>
        <pc:sldMkLst>
          <pc:docMk/>
          <pc:sldMk cId="1558062592" sldId="323"/>
        </pc:sldMkLst>
      </pc:sldChg>
      <pc:sldChg chg="add del">
        <pc:chgData name="Manish Sharma" userId="b799adb9ba789c8f" providerId="LiveId" clId="{F192C8AC-9B79-4BAD-BF3B-4FC66346F0AC}" dt="2022-11-10T07:28:14.514" v="698"/>
        <pc:sldMkLst>
          <pc:docMk/>
          <pc:sldMk cId="4064640019" sldId="325"/>
        </pc:sldMkLst>
      </pc:sldChg>
      <pc:sldChg chg="add del">
        <pc:chgData name="Manish Sharma" userId="b799adb9ba789c8f" providerId="LiveId" clId="{F192C8AC-9B79-4BAD-BF3B-4FC66346F0AC}" dt="2022-11-10T07:28:42.666" v="699"/>
        <pc:sldMkLst>
          <pc:docMk/>
          <pc:sldMk cId="174730671" sldId="326"/>
        </pc:sldMkLst>
      </pc:sldChg>
      <pc:sldChg chg="del">
        <pc:chgData name="Manish Sharma" userId="b799adb9ba789c8f" providerId="LiveId" clId="{F192C8AC-9B79-4BAD-BF3B-4FC66346F0AC}" dt="2022-11-08T03:32:39.491" v="0" actId="47"/>
        <pc:sldMkLst>
          <pc:docMk/>
          <pc:sldMk cId="3573060485" sldId="328"/>
        </pc:sldMkLst>
      </pc:sldChg>
      <pc:sldChg chg="add del">
        <pc:chgData name="Manish Sharma" userId="b799adb9ba789c8f" providerId="LiveId" clId="{F192C8AC-9B79-4BAD-BF3B-4FC66346F0AC}" dt="2022-11-08T04:52:43.336" v="64"/>
        <pc:sldMkLst>
          <pc:docMk/>
          <pc:sldMk cId="3819615658" sldId="330"/>
        </pc:sldMkLst>
      </pc:sldChg>
      <pc:sldChg chg="add del">
        <pc:chgData name="Manish Sharma" userId="b799adb9ba789c8f" providerId="LiveId" clId="{F192C8AC-9B79-4BAD-BF3B-4FC66346F0AC}" dt="2022-11-08T09:34:18.758" v="307"/>
        <pc:sldMkLst>
          <pc:docMk/>
          <pc:sldMk cId="1872235650" sldId="331"/>
        </pc:sldMkLst>
      </pc:sldChg>
      <pc:sldChg chg="add del">
        <pc:chgData name="Manish Sharma" userId="b799adb9ba789c8f" providerId="LiveId" clId="{F192C8AC-9B79-4BAD-BF3B-4FC66346F0AC}" dt="2022-11-08T10:07:32.110" v="604"/>
        <pc:sldMkLst>
          <pc:docMk/>
          <pc:sldMk cId="2699455721" sldId="332"/>
        </pc:sldMkLst>
      </pc:sldChg>
      <pc:sldChg chg="addSp delSp modSp new mod">
        <pc:chgData name="Manish Sharma" userId="b799adb9ba789c8f" providerId="LiveId" clId="{F192C8AC-9B79-4BAD-BF3B-4FC66346F0AC}" dt="2022-11-08T04:06:18.815" v="23" actId="14100"/>
        <pc:sldMkLst>
          <pc:docMk/>
          <pc:sldMk cId="4175914125" sldId="335"/>
        </pc:sldMkLst>
        <pc:spChg chg="del">
          <ac:chgData name="Manish Sharma" userId="b799adb9ba789c8f" providerId="LiveId" clId="{F192C8AC-9B79-4BAD-BF3B-4FC66346F0AC}" dt="2022-11-08T04:03:59.120" v="2" actId="478"/>
          <ac:spMkLst>
            <pc:docMk/>
            <pc:sldMk cId="4175914125" sldId="335"/>
            <ac:spMk id="2" creationId="{6DC952EB-0B21-19A1-DFA3-43102AC1EB9E}"/>
          </ac:spMkLst>
        </pc:spChg>
        <pc:spChg chg="del">
          <ac:chgData name="Manish Sharma" userId="b799adb9ba789c8f" providerId="LiveId" clId="{F192C8AC-9B79-4BAD-BF3B-4FC66346F0AC}" dt="2022-11-08T04:03:59.120" v="2" actId="478"/>
          <ac:spMkLst>
            <pc:docMk/>
            <pc:sldMk cId="4175914125" sldId="335"/>
            <ac:spMk id="3" creationId="{0D683176-0914-900F-439B-EE50CF390088}"/>
          </ac:spMkLst>
        </pc:spChg>
        <pc:spChg chg="add mod">
          <ac:chgData name="Manish Sharma" userId="b799adb9ba789c8f" providerId="LiveId" clId="{F192C8AC-9B79-4BAD-BF3B-4FC66346F0AC}" dt="2022-11-08T04:04:22.973" v="3"/>
          <ac:spMkLst>
            <pc:docMk/>
            <pc:sldMk cId="4175914125" sldId="335"/>
            <ac:spMk id="4" creationId="{B3312E26-184E-D220-5470-CDB955C855D9}"/>
          </ac:spMkLst>
        </pc:spChg>
        <pc:spChg chg="mod">
          <ac:chgData name="Manish Sharma" userId="b799adb9ba789c8f" providerId="LiveId" clId="{F192C8AC-9B79-4BAD-BF3B-4FC66346F0AC}" dt="2022-11-08T04:04:22.973" v="3"/>
          <ac:spMkLst>
            <pc:docMk/>
            <pc:sldMk cId="4175914125" sldId="335"/>
            <ac:spMk id="8" creationId="{5A0252F3-A7D6-D32F-F4E9-4A1928255190}"/>
          </ac:spMkLst>
        </pc:spChg>
        <pc:spChg chg="mod">
          <ac:chgData name="Manish Sharma" userId="b799adb9ba789c8f" providerId="LiveId" clId="{F192C8AC-9B79-4BAD-BF3B-4FC66346F0AC}" dt="2022-11-08T04:04:22.973" v="3"/>
          <ac:spMkLst>
            <pc:docMk/>
            <pc:sldMk cId="4175914125" sldId="335"/>
            <ac:spMk id="9" creationId="{9C0C98EE-706C-9ADB-8697-5A2144580304}"/>
          </ac:spMkLst>
        </pc:spChg>
        <pc:spChg chg="mod">
          <ac:chgData name="Manish Sharma" userId="b799adb9ba789c8f" providerId="LiveId" clId="{F192C8AC-9B79-4BAD-BF3B-4FC66346F0AC}" dt="2022-11-08T04:04:22.973" v="3"/>
          <ac:spMkLst>
            <pc:docMk/>
            <pc:sldMk cId="4175914125" sldId="335"/>
            <ac:spMk id="11" creationId="{A69C8ED9-403D-80E2-218F-97AEA824D182}"/>
          </ac:spMkLst>
        </pc:spChg>
        <pc:spChg chg="mod">
          <ac:chgData name="Manish Sharma" userId="b799adb9ba789c8f" providerId="LiveId" clId="{F192C8AC-9B79-4BAD-BF3B-4FC66346F0AC}" dt="2022-11-08T04:04:22.973" v="3"/>
          <ac:spMkLst>
            <pc:docMk/>
            <pc:sldMk cId="4175914125" sldId="335"/>
            <ac:spMk id="12" creationId="{4C540960-6661-629D-0A85-FBE0E34EC3CA}"/>
          </ac:spMkLst>
        </pc:spChg>
        <pc:spChg chg="mod">
          <ac:chgData name="Manish Sharma" userId="b799adb9ba789c8f" providerId="LiveId" clId="{F192C8AC-9B79-4BAD-BF3B-4FC66346F0AC}" dt="2022-11-08T04:04:22.973" v="3"/>
          <ac:spMkLst>
            <pc:docMk/>
            <pc:sldMk cId="4175914125" sldId="335"/>
            <ac:spMk id="14" creationId="{E6D12A55-6E79-152C-EE9C-631A18E095C3}"/>
          </ac:spMkLst>
        </pc:spChg>
        <pc:spChg chg="mod">
          <ac:chgData name="Manish Sharma" userId="b799adb9ba789c8f" providerId="LiveId" clId="{F192C8AC-9B79-4BAD-BF3B-4FC66346F0AC}" dt="2022-11-08T04:04:22.973" v="3"/>
          <ac:spMkLst>
            <pc:docMk/>
            <pc:sldMk cId="4175914125" sldId="335"/>
            <ac:spMk id="15" creationId="{F413A341-E8C3-4383-082C-B5C464E29EF2}"/>
          </ac:spMkLst>
        </pc:spChg>
        <pc:spChg chg="add mod">
          <ac:chgData name="Manish Sharma" userId="b799adb9ba789c8f" providerId="LiveId" clId="{F192C8AC-9B79-4BAD-BF3B-4FC66346F0AC}" dt="2022-11-08T04:04:22.973" v="3"/>
          <ac:spMkLst>
            <pc:docMk/>
            <pc:sldMk cId="4175914125" sldId="335"/>
            <ac:spMk id="17" creationId="{79E40BF1-F639-A73A-1D32-EDC3A8572BA8}"/>
          </ac:spMkLst>
        </pc:spChg>
        <pc:spChg chg="add mod">
          <ac:chgData name="Manish Sharma" userId="b799adb9ba789c8f" providerId="LiveId" clId="{F192C8AC-9B79-4BAD-BF3B-4FC66346F0AC}" dt="2022-11-08T04:04:22.973" v="3"/>
          <ac:spMkLst>
            <pc:docMk/>
            <pc:sldMk cId="4175914125" sldId="335"/>
            <ac:spMk id="18" creationId="{9BDA50CA-6A2B-B653-75A9-B9BC72888454}"/>
          </ac:spMkLst>
        </pc:spChg>
        <pc:spChg chg="add mod">
          <ac:chgData name="Manish Sharma" userId="b799adb9ba789c8f" providerId="LiveId" clId="{F192C8AC-9B79-4BAD-BF3B-4FC66346F0AC}" dt="2022-11-08T04:04:22.973" v="3"/>
          <ac:spMkLst>
            <pc:docMk/>
            <pc:sldMk cId="4175914125" sldId="335"/>
            <ac:spMk id="19" creationId="{79A0D33E-8601-4FA6-C440-BE8C44468A60}"/>
          </ac:spMkLst>
        </pc:spChg>
        <pc:spChg chg="add mod">
          <ac:chgData name="Manish Sharma" userId="b799adb9ba789c8f" providerId="LiveId" clId="{F192C8AC-9B79-4BAD-BF3B-4FC66346F0AC}" dt="2022-11-08T04:04:22.973" v="3"/>
          <ac:spMkLst>
            <pc:docMk/>
            <pc:sldMk cId="4175914125" sldId="335"/>
            <ac:spMk id="20" creationId="{9E3098BE-F5BA-6385-2B2B-0F61A4369739}"/>
          </ac:spMkLst>
        </pc:spChg>
        <pc:spChg chg="add mod">
          <ac:chgData name="Manish Sharma" userId="b799adb9ba789c8f" providerId="LiveId" clId="{F192C8AC-9B79-4BAD-BF3B-4FC66346F0AC}" dt="2022-11-08T04:04:22.973" v="3"/>
          <ac:spMkLst>
            <pc:docMk/>
            <pc:sldMk cId="4175914125" sldId="335"/>
            <ac:spMk id="22" creationId="{DA084736-B81A-9823-C40C-AC970FE2C13A}"/>
          </ac:spMkLst>
        </pc:spChg>
        <pc:spChg chg="add mod">
          <ac:chgData name="Manish Sharma" userId="b799adb9ba789c8f" providerId="LiveId" clId="{F192C8AC-9B79-4BAD-BF3B-4FC66346F0AC}" dt="2022-11-08T04:04:22.973" v="3"/>
          <ac:spMkLst>
            <pc:docMk/>
            <pc:sldMk cId="4175914125" sldId="335"/>
            <ac:spMk id="24" creationId="{D7C3FAE4-697D-9717-B6F5-899AC016D513}"/>
          </ac:spMkLst>
        </pc:spChg>
        <pc:spChg chg="add mod">
          <ac:chgData name="Manish Sharma" userId="b799adb9ba789c8f" providerId="LiveId" clId="{F192C8AC-9B79-4BAD-BF3B-4FC66346F0AC}" dt="2022-11-08T04:04:35.451" v="4"/>
          <ac:spMkLst>
            <pc:docMk/>
            <pc:sldMk cId="4175914125" sldId="335"/>
            <ac:spMk id="25" creationId="{91EE6358-0D21-9570-FC35-A887CE9DC0D8}"/>
          </ac:spMkLst>
        </pc:spChg>
        <pc:spChg chg="add mod">
          <ac:chgData name="Manish Sharma" userId="b799adb9ba789c8f" providerId="LiveId" clId="{F192C8AC-9B79-4BAD-BF3B-4FC66346F0AC}" dt="2022-11-08T04:04:35.451" v="4"/>
          <ac:spMkLst>
            <pc:docMk/>
            <pc:sldMk cId="4175914125" sldId="335"/>
            <ac:spMk id="26" creationId="{03F9B87A-345D-D66A-D1EA-3DD1E26BE5F7}"/>
          </ac:spMkLst>
        </pc:spChg>
        <pc:spChg chg="add mod">
          <ac:chgData name="Manish Sharma" userId="b799adb9ba789c8f" providerId="LiveId" clId="{F192C8AC-9B79-4BAD-BF3B-4FC66346F0AC}" dt="2022-11-08T04:04:35.451" v="4"/>
          <ac:spMkLst>
            <pc:docMk/>
            <pc:sldMk cId="4175914125" sldId="335"/>
            <ac:spMk id="27" creationId="{45EADECD-D964-926B-B722-BEEE5116B107}"/>
          </ac:spMkLst>
        </pc:spChg>
        <pc:spChg chg="add mod">
          <ac:chgData name="Manish Sharma" userId="b799adb9ba789c8f" providerId="LiveId" clId="{F192C8AC-9B79-4BAD-BF3B-4FC66346F0AC}" dt="2022-11-08T04:04:35.451" v="4"/>
          <ac:spMkLst>
            <pc:docMk/>
            <pc:sldMk cId="4175914125" sldId="335"/>
            <ac:spMk id="28" creationId="{95735386-F2B5-03EB-FD56-63958BA1B8E4}"/>
          </ac:spMkLst>
        </pc:spChg>
        <pc:spChg chg="add mod">
          <ac:chgData name="Manish Sharma" userId="b799adb9ba789c8f" providerId="LiveId" clId="{F192C8AC-9B79-4BAD-BF3B-4FC66346F0AC}" dt="2022-11-08T04:04:35.451" v="4"/>
          <ac:spMkLst>
            <pc:docMk/>
            <pc:sldMk cId="4175914125" sldId="335"/>
            <ac:spMk id="29" creationId="{C214C2B2-F3FC-F76A-FF2D-71EDA26222FB}"/>
          </ac:spMkLst>
        </pc:spChg>
        <pc:spChg chg="add mod">
          <ac:chgData name="Manish Sharma" userId="b799adb9ba789c8f" providerId="LiveId" clId="{F192C8AC-9B79-4BAD-BF3B-4FC66346F0AC}" dt="2022-11-08T04:04:58.941" v="5"/>
          <ac:spMkLst>
            <pc:docMk/>
            <pc:sldMk cId="4175914125" sldId="335"/>
            <ac:spMk id="32" creationId="{CA54B7DA-77E2-4D59-00B5-65E8143CC28E}"/>
          </ac:spMkLst>
        </pc:spChg>
        <pc:spChg chg="add mod">
          <ac:chgData name="Manish Sharma" userId="b799adb9ba789c8f" providerId="LiveId" clId="{F192C8AC-9B79-4BAD-BF3B-4FC66346F0AC}" dt="2022-11-08T04:04:58.941" v="5"/>
          <ac:spMkLst>
            <pc:docMk/>
            <pc:sldMk cId="4175914125" sldId="335"/>
            <ac:spMk id="33" creationId="{E9BD04F2-7048-9B06-D4DF-3C63A8ABA78A}"/>
          </ac:spMkLst>
        </pc:spChg>
        <pc:spChg chg="mod">
          <ac:chgData name="Manish Sharma" userId="b799adb9ba789c8f" providerId="LiveId" clId="{F192C8AC-9B79-4BAD-BF3B-4FC66346F0AC}" dt="2022-11-08T04:04:58.941" v="5"/>
          <ac:spMkLst>
            <pc:docMk/>
            <pc:sldMk cId="4175914125" sldId="335"/>
            <ac:spMk id="35" creationId="{D18F939E-5576-E413-0BC5-2F7A11CD42C7}"/>
          </ac:spMkLst>
        </pc:spChg>
        <pc:spChg chg="mod">
          <ac:chgData name="Manish Sharma" userId="b799adb9ba789c8f" providerId="LiveId" clId="{F192C8AC-9B79-4BAD-BF3B-4FC66346F0AC}" dt="2022-11-08T04:04:58.941" v="5"/>
          <ac:spMkLst>
            <pc:docMk/>
            <pc:sldMk cId="4175914125" sldId="335"/>
            <ac:spMk id="36" creationId="{DBDE6221-09E1-E83C-51F0-30AD063E0B76}"/>
          </ac:spMkLst>
        </pc:spChg>
        <pc:spChg chg="add mod">
          <ac:chgData name="Manish Sharma" userId="b799adb9ba789c8f" providerId="LiveId" clId="{F192C8AC-9B79-4BAD-BF3B-4FC66346F0AC}" dt="2022-11-08T04:04:58.941" v="5"/>
          <ac:spMkLst>
            <pc:docMk/>
            <pc:sldMk cId="4175914125" sldId="335"/>
            <ac:spMk id="37" creationId="{63E0FEB1-3B17-5792-124C-55488E84559C}"/>
          </ac:spMkLst>
        </pc:spChg>
        <pc:spChg chg="add mod">
          <ac:chgData name="Manish Sharma" userId="b799adb9ba789c8f" providerId="LiveId" clId="{F192C8AC-9B79-4BAD-BF3B-4FC66346F0AC}" dt="2022-11-08T04:05:59.466" v="17" actId="164"/>
          <ac:spMkLst>
            <pc:docMk/>
            <pc:sldMk cId="4175914125" sldId="335"/>
            <ac:spMk id="38" creationId="{17112EC2-15B6-C32B-8599-E1298B1AFCB9}"/>
          </ac:spMkLst>
        </pc:spChg>
        <pc:spChg chg="add mod">
          <ac:chgData name="Manish Sharma" userId="b799adb9ba789c8f" providerId="LiveId" clId="{F192C8AC-9B79-4BAD-BF3B-4FC66346F0AC}" dt="2022-11-08T04:05:59.466" v="17" actId="164"/>
          <ac:spMkLst>
            <pc:docMk/>
            <pc:sldMk cId="4175914125" sldId="335"/>
            <ac:spMk id="42" creationId="{99C659F9-2C24-846F-1C7C-DA9EFFC81FC8}"/>
          </ac:spMkLst>
        </pc:spChg>
        <pc:spChg chg="mod">
          <ac:chgData name="Manish Sharma" userId="b799adb9ba789c8f" providerId="LiveId" clId="{F192C8AC-9B79-4BAD-BF3B-4FC66346F0AC}" dt="2022-11-08T04:06:01.957" v="18"/>
          <ac:spMkLst>
            <pc:docMk/>
            <pc:sldMk cId="4175914125" sldId="335"/>
            <ac:spMk id="45" creationId="{FD47699D-D0FE-40F5-1A4B-DD3ED119C933}"/>
          </ac:spMkLst>
        </pc:spChg>
        <pc:spChg chg="mod">
          <ac:chgData name="Manish Sharma" userId="b799adb9ba789c8f" providerId="LiveId" clId="{F192C8AC-9B79-4BAD-BF3B-4FC66346F0AC}" dt="2022-11-08T04:06:01.957" v="18"/>
          <ac:spMkLst>
            <pc:docMk/>
            <pc:sldMk cId="4175914125" sldId="335"/>
            <ac:spMk id="46" creationId="{7DE137AB-77C2-3BA0-2D69-CF92CD4601B3}"/>
          </ac:spMkLst>
        </pc:spChg>
        <pc:grpChg chg="add mod">
          <ac:chgData name="Manish Sharma" userId="b799adb9ba789c8f" providerId="LiveId" clId="{F192C8AC-9B79-4BAD-BF3B-4FC66346F0AC}" dt="2022-11-08T04:04:22.973" v="3"/>
          <ac:grpSpMkLst>
            <pc:docMk/>
            <pc:sldMk cId="4175914125" sldId="335"/>
            <ac:grpSpMk id="7" creationId="{386D19B5-F9D9-E383-ECA8-741C1DE3721D}"/>
          </ac:grpSpMkLst>
        </pc:grpChg>
        <pc:grpChg chg="add mod">
          <ac:chgData name="Manish Sharma" userId="b799adb9ba789c8f" providerId="LiveId" clId="{F192C8AC-9B79-4BAD-BF3B-4FC66346F0AC}" dt="2022-11-08T04:04:22.973" v="3"/>
          <ac:grpSpMkLst>
            <pc:docMk/>
            <pc:sldMk cId="4175914125" sldId="335"/>
            <ac:grpSpMk id="10" creationId="{0DB13C34-C9F6-5EFA-3AEA-8F2E982AE019}"/>
          </ac:grpSpMkLst>
        </pc:grpChg>
        <pc:grpChg chg="add mod">
          <ac:chgData name="Manish Sharma" userId="b799adb9ba789c8f" providerId="LiveId" clId="{F192C8AC-9B79-4BAD-BF3B-4FC66346F0AC}" dt="2022-11-08T04:04:22.973" v="3"/>
          <ac:grpSpMkLst>
            <pc:docMk/>
            <pc:sldMk cId="4175914125" sldId="335"/>
            <ac:grpSpMk id="13" creationId="{F09D0F9A-E7EA-CA1E-F0B6-555E37F3862E}"/>
          </ac:grpSpMkLst>
        </pc:grpChg>
        <pc:grpChg chg="add mod">
          <ac:chgData name="Manish Sharma" userId="b799adb9ba789c8f" providerId="LiveId" clId="{F192C8AC-9B79-4BAD-BF3B-4FC66346F0AC}" dt="2022-11-08T04:04:58.941" v="5"/>
          <ac:grpSpMkLst>
            <pc:docMk/>
            <pc:sldMk cId="4175914125" sldId="335"/>
            <ac:grpSpMk id="34" creationId="{8D2AA621-71FA-0945-0E6D-9F786B1BA450}"/>
          </ac:grpSpMkLst>
        </pc:grpChg>
        <pc:grpChg chg="add del mod">
          <ac:chgData name="Manish Sharma" userId="b799adb9ba789c8f" providerId="LiveId" clId="{F192C8AC-9B79-4BAD-BF3B-4FC66346F0AC}" dt="2022-11-08T04:06:06.265" v="21" actId="478"/>
          <ac:grpSpMkLst>
            <pc:docMk/>
            <pc:sldMk cId="4175914125" sldId="335"/>
            <ac:grpSpMk id="43" creationId="{53A9241A-51F9-F8A7-D15E-E1554ABE910C}"/>
          </ac:grpSpMkLst>
        </pc:grpChg>
        <pc:grpChg chg="add del mod">
          <ac:chgData name="Manish Sharma" userId="b799adb9ba789c8f" providerId="LiveId" clId="{F192C8AC-9B79-4BAD-BF3B-4FC66346F0AC}" dt="2022-11-08T04:06:04.204" v="19"/>
          <ac:grpSpMkLst>
            <pc:docMk/>
            <pc:sldMk cId="4175914125" sldId="335"/>
            <ac:grpSpMk id="44" creationId="{3D32E8C0-8E10-F150-01F5-DDD6FF869D52}"/>
          </ac:grpSpMkLst>
        </pc:grpChg>
        <pc:picChg chg="add mod">
          <ac:chgData name="Manish Sharma" userId="b799adb9ba789c8f" providerId="LiveId" clId="{F192C8AC-9B79-4BAD-BF3B-4FC66346F0AC}" dt="2022-11-08T04:06:18.815" v="23" actId="14100"/>
          <ac:picMkLst>
            <pc:docMk/>
            <pc:sldMk cId="4175914125" sldId="335"/>
            <ac:picMk id="47" creationId="{26610B49-F98F-64D5-A759-7D422653BA70}"/>
          </ac:picMkLst>
        </pc:picChg>
        <pc:cxnChg chg="add mod">
          <ac:chgData name="Manish Sharma" userId="b799adb9ba789c8f" providerId="LiveId" clId="{F192C8AC-9B79-4BAD-BF3B-4FC66346F0AC}" dt="2022-11-08T04:04:22.973" v="3"/>
          <ac:cxnSpMkLst>
            <pc:docMk/>
            <pc:sldMk cId="4175914125" sldId="335"/>
            <ac:cxnSpMk id="5" creationId="{67ECE9EF-BA8B-F8B4-FC0F-E6336667BD95}"/>
          </ac:cxnSpMkLst>
        </pc:cxnChg>
        <pc:cxnChg chg="add mod">
          <ac:chgData name="Manish Sharma" userId="b799adb9ba789c8f" providerId="LiveId" clId="{F192C8AC-9B79-4BAD-BF3B-4FC66346F0AC}" dt="2022-11-08T04:04:22.973" v="3"/>
          <ac:cxnSpMkLst>
            <pc:docMk/>
            <pc:sldMk cId="4175914125" sldId="335"/>
            <ac:cxnSpMk id="6" creationId="{79CA4463-9013-DCE4-7C91-25C2BCE5FDD0}"/>
          </ac:cxnSpMkLst>
        </pc:cxnChg>
        <pc:cxnChg chg="add mod">
          <ac:chgData name="Manish Sharma" userId="b799adb9ba789c8f" providerId="LiveId" clId="{F192C8AC-9B79-4BAD-BF3B-4FC66346F0AC}" dt="2022-11-08T04:04:22.973" v="3"/>
          <ac:cxnSpMkLst>
            <pc:docMk/>
            <pc:sldMk cId="4175914125" sldId="335"/>
            <ac:cxnSpMk id="16" creationId="{CDCFD080-2442-09DD-5E4E-93CB876A3459}"/>
          </ac:cxnSpMkLst>
        </pc:cxnChg>
        <pc:cxnChg chg="add mod">
          <ac:chgData name="Manish Sharma" userId="b799adb9ba789c8f" providerId="LiveId" clId="{F192C8AC-9B79-4BAD-BF3B-4FC66346F0AC}" dt="2022-11-08T04:04:22.973" v="3"/>
          <ac:cxnSpMkLst>
            <pc:docMk/>
            <pc:sldMk cId="4175914125" sldId="335"/>
            <ac:cxnSpMk id="21" creationId="{6586761E-ED2D-EA6A-4378-2F91EA7DEFDA}"/>
          </ac:cxnSpMkLst>
        </pc:cxnChg>
        <pc:cxnChg chg="add mod">
          <ac:chgData name="Manish Sharma" userId="b799adb9ba789c8f" providerId="LiveId" clId="{F192C8AC-9B79-4BAD-BF3B-4FC66346F0AC}" dt="2022-11-08T04:04:22.973" v="3"/>
          <ac:cxnSpMkLst>
            <pc:docMk/>
            <pc:sldMk cId="4175914125" sldId="335"/>
            <ac:cxnSpMk id="23" creationId="{A388ED87-B739-FF11-36C5-7CDCE3BA8D02}"/>
          </ac:cxnSpMkLst>
        </pc:cxnChg>
        <pc:cxnChg chg="add mod">
          <ac:chgData name="Manish Sharma" userId="b799adb9ba789c8f" providerId="LiveId" clId="{F192C8AC-9B79-4BAD-BF3B-4FC66346F0AC}" dt="2022-11-08T04:04:58.941" v="5"/>
          <ac:cxnSpMkLst>
            <pc:docMk/>
            <pc:sldMk cId="4175914125" sldId="335"/>
            <ac:cxnSpMk id="30" creationId="{24298F9B-4189-049A-C85C-CB32B908C536}"/>
          </ac:cxnSpMkLst>
        </pc:cxnChg>
        <pc:cxnChg chg="add mod">
          <ac:chgData name="Manish Sharma" userId="b799adb9ba789c8f" providerId="LiveId" clId="{F192C8AC-9B79-4BAD-BF3B-4FC66346F0AC}" dt="2022-11-08T04:04:58.941" v="5"/>
          <ac:cxnSpMkLst>
            <pc:docMk/>
            <pc:sldMk cId="4175914125" sldId="335"/>
            <ac:cxnSpMk id="31" creationId="{0DF6AD95-6911-B506-AC4C-D268956FC128}"/>
          </ac:cxnSpMkLst>
        </pc:cxnChg>
        <pc:cxnChg chg="add del mod">
          <ac:chgData name="Manish Sharma" userId="b799adb9ba789c8f" providerId="LiveId" clId="{F192C8AC-9B79-4BAD-BF3B-4FC66346F0AC}" dt="2022-11-08T04:05:42.961" v="10" actId="478"/>
          <ac:cxnSpMkLst>
            <pc:docMk/>
            <pc:sldMk cId="4175914125" sldId="335"/>
            <ac:cxnSpMk id="40" creationId="{A4955F5A-7D1C-1DA3-1260-E96B27305F55}"/>
          </ac:cxnSpMkLst>
        </pc:cxnChg>
      </pc:sldChg>
      <pc:sldChg chg="addSp delSp modSp new mod">
        <pc:chgData name="Manish Sharma" userId="b799adb9ba789c8f" providerId="LiveId" clId="{F192C8AC-9B79-4BAD-BF3B-4FC66346F0AC}" dt="2022-11-08T04:08:50.816" v="41"/>
        <pc:sldMkLst>
          <pc:docMk/>
          <pc:sldMk cId="2034600470" sldId="336"/>
        </pc:sldMkLst>
        <pc:spChg chg="del">
          <ac:chgData name="Manish Sharma" userId="b799adb9ba789c8f" providerId="LiveId" clId="{F192C8AC-9B79-4BAD-BF3B-4FC66346F0AC}" dt="2022-11-08T04:06:45.911" v="25" actId="478"/>
          <ac:spMkLst>
            <pc:docMk/>
            <pc:sldMk cId="2034600470" sldId="336"/>
            <ac:spMk id="2" creationId="{BA2EE839-3165-8DFF-FAD4-AE544D46951A}"/>
          </ac:spMkLst>
        </pc:spChg>
        <pc:spChg chg="del">
          <ac:chgData name="Manish Sharma" userId="b799adb9ba789c8f" providerId="LiveId" clId="{F192C8AC-9B79-4BAD-BF3B-4FC66346F0AC}" dt="2022-11-08T04:06:45.911" v="25" actId="478"/>
          <ac:spMkLst>
            <pc:docMk/>
            <pc:sldMk cId="2034600470" sldId="336"/>
            <ac:spMk id="3" creationId="{C315A24E-8DF3-A5A2-E5BA-26D24A1D8FF5}"/>
          </ac:spMkLst>
        </pc:spChg>
        <pc:spChg chg="add mod">
          <ac:chgData name="Manish Sharma" userId="b799adb9ba789c8f" providerId="LiveId" clId="{F192C8AC-9B79-4BAD-BF3B-4FC66346F0AC}" dt="2022-11-08T04:07:03.736" v="26"/>
          <ac:spMkLst>
            <pc:docMk/>
            <pc:sldMk cId="2034600470" sldId="336"/>
            <ac:spMk id="4" creationId="{59D633DE-7F8B-5529-6CF8-511401E5565B}"/>
          </ac:spMkLst>
        </pc:spChg>
        <pc:spChg chg="mod">
          <ac:chgData name="Manish Sharma" userId="b799adb9ba789c8f" providerId="LiveId" clId="{F192C8AC-9B79-4BAD-BF3B-4FC66346F0AC}" dt="2022-11-08T04:07:03.736" v="26"/>
          <ac:spMkLst>
            <pc:docMk/>
            <pc:sldMk cId="2034600470" sldId="336"/>
            <ac:spMk id="6" creationId="{61B1E736-F2F6-0036-F7EC-02C7A4872560}"/>
          </ac:spMkLst>
        </pc:spChg>
        <pc:spChg chg="mod">
          <ac:chgData name="Manish Sharma" userId="b799adb9ba789c8f" providerId="LiveId" clId="{F192C8AC-9B79-4BAD-BF3B-4FC66346F0AC}" dt="2022-11-08T04:07:03.736" v="26"/>
          <ac:spMkLst>
            <pc:docMk/>
            <pc:sldMk cId="2034600470" sldId="336"/>
            <ac:spMk id="7" creationId="{1C9FFA48-D16E-2853-D118-BF6413DC89F9}"/>
          </ac:spMkLst>
        </pc:spChg>
        <pc:spChg chg="mod">
          <ac:chgData name="Manish Sharma" userId="b799adb9ba789c8f" providerId="LiveId" clId="{F192C8AC-9B79-4BAD-BF3B-4FC66346F0AC}" dt="2022-11-08T04:07:03.736" v="26"/>
          <ac:spMkLst>
            <pc:docMk/>
            <pc:sldMk cId="2034600470" sldId="336"/>
            <ac:spMk id="9" creationId="{73E4B372-40AC-9E98-A27D-C1707136142C}"/>
          </ac:spMkLst>
        </pc:spChg>
        <pc:spChg chg="mod">
          <ac:chgData name="Manish Sharma" userId="b799adb9ba789c8f" providerId="LiveId" clId="{F192C8AC-9B79-4BAD-BF3B-4FC66346F0AC}" dt="2022-11-08T04:07:03.736" v="26"/>
          <ac:spMkLst>
            <pc:docMk/>
            <pc:sldMk cId="2034600470" sldId="336"/>
            <ac:spMk id="10" creationId="{C309821F-3914-DE71-D8D1-AEDE6E50022B}"/>
          </ac:spMkLst>
        </pc:spChg>
        <pc:spChg chg="mod">
          <ac:chgData name="Manish Sharma" userId="b799adb9ba789c8f" providerId="LiveId" clId="{F192C8AC-9B79-4BAD-BF3B-4FC66346F0AC}" dt="2022-11-08T04:07:03.736" v="26"/>
          <ac:spMkLst>
            <pc:docMk/>
            <pc:sldMk cId="2034600470" sldId="336"/>
            <ac:spMk id="12" creationId="{87578405-4C13-2A5B-EFE7-6A83049F102E}"/>
          </ac:spMkLst>
        </pc:spChg>
        <pc:spChg chg="mod">
          <ac:chgData name="Manish Sharma" userId="b799adb9ba789c8f" providerId="LiveId" clId="{F192C8AC-9B79-4BAD-BF3B-4FC66346F0AC}" dt="2022-11-08T04:07:03.736" v="26"/>
          <ac:spMkLst>
            <pc:docMk/>
            <pc:sldMk cId="2034600470" sldId="336"/>
            <ac:spMk id="13" creationId="{4D2D4A30-AB74-38E4-3C35-03FF47C292DB}"/>
          </ac:spMkLst>
        </pc:spChg>
        <pc:spChg chg="add mod">
          <ac:chgData name="Manish Sharma" userId="b799adb9ba789c8f" providerId="LiveId" clId="{F192C8AC-9B79-4BAD-BF3B-4FC66346F0AC}" dt="2022-11-08T04:07:03.736" v="26"/>
          <ac:spMkLst>
            <pc:docMk/>
            <pc:sldMk cId="2034600470" sldId="336"/>
            <ac:spMk id="15" creationId="{A710705D-7700-70EC-8848-22E90C499CB1}"/>
          </ac:spMkLst>
        </pc:spChg>
        <pc:spChg chg="add mod">
          <ac:chgData name="Manish Sharma" userId="b799adb9ba789c8f" providerId="LiveId" clId="{F192C8AC-9B79-4BAD-BF3B-4FC66346F0AC}" dt="2022-11-08T04:07:03.736" v="26"/>
          <ac:spMkLst>
            <pc:docMk/>
            <pc:sldMk cId="2034600470" sldId="336"/>
            <ac:spMk id="16" creationId="{57511088-A8B7-03FF-0736-6846155A286B}"/>
          </ac:spMkLst>
        </pc:spChg>
        <pc:spChg chg="add mod">
          <ac:chgData name="Manish Sharma" userId="b799adb9ba789c8f" providerId="LiveId" clId="{F192C8AC-9B79-4BAD-BF3B-4FC66346F0AC}" dt="2022-11-08T04:07:03.736" v="26"/>
          <ac:spMkLst>
            <pc:docMk/>
            <pc:sldMk cId="2034600470" sldId="336"/>
            <ac:spMk id="17" creationId="{144057C6-4DD6-6C9A-C755-2BB3E92D3EC0}"/>
          </ac:spMkLst>
        </pc:spChg>
        <pc:spChg chg="add mod">
          <ac:chgData name="Manish Sharma" userId="b799adb9ba789c8f" providerId="LiveId" clId="{F192C8AC-9B79-4BAD-BF3B-4FC66346F0AC}" dt="2022-11-08T04:07:03.736" v="26"/>
          <ac:spMkLst>
            <pc:docMk/>
            <pc:sldMk cId="2034600470" sldId="336"/>
            <ac:spMk id="19" creationId="{5FCECDA9-F389-D4AE-2F8C-3BEC8964370C}"/>
          </ac:spMkLst>
        </pc:spChg>
        <pc:spChg chg="add mod">
          <ac:chgData name="Manish Sharma" userId="b799adb9ba789c8f" providerId="LiveId" clId="{F192C8AC-9B79-4BAD-BF3B-4FC66346F0AC}" dt="2022-11-08T04:07:03.736" v="26"/>
          <ac:spMkLst>
            <pc:docMk/>
            <pc:sldMk cId="2034600470" sldId="336"/>
            <ac:spMk id="20" creationId="{8FFD2B40-2804-A96A-2E27-B77275753EE3}"/>
          </ac:spMkLst>
        </pc:spChg>
        <pc:spChg chg="add mod">
          <ac:chgData name="Manish Sharma" userId="b799adb9ba789c8f" providerId="LiveId" clId="{F192C8AC-9B79-4BAD-BF3B-4FC66346F0AC}" dt="2022-11-08T04:07:03.736" v="26"/>
          <ac:spMkLst>
            <pc:docMk/>
            <pc:sldMk cId="2034600470" sldId="336"/>
            <ac:spMk id="22" creationId="{BF3147FA-2199-3499-8D30-318DCCE880F6}"/>
          </ac:spMkLst>
        </pc:spChg>
        <pc:spChg chg="add mod">
          <ac:chgData name="Manish Sharma" userId="b799adb9ba789c8f" providerId="LiveId" clId="{F192C8AC-9B79-4BAD-BF3B-4FC66346F0AC}" dt="2022-11-08T04:07:15.709" v="27"/>
          <ac:spMkLst>
            <pc:docMk/>
            <pc:sldMk cId="2034600470" sldId="336"/>
            <ac:spMk id="23" creationId="{299140B1-E908-EAD2-6722-F4947CD990F3}"/>
          </ac:spMkLst>
        </pc:spChg>
        <pc:spChg chg="add mod">
          <ac:chgData name="Manish Sharma" userId="b799adb9ba789c8f" providerId="LiveId" clId="{F192C8AC-9B79-4BAD-BF3B-4FC66346F0AC}" dt="2022-11-08T04:07:15.709" v="27"/>
          <ac:spMkLst>
            <pc:docMk/>
            <pc:sldMk cId="2034600470" sldId="336"/>
            <ac:spMk id="24" creationId="{4D8AFE76-3330-345B-2EC1-E562936250B1}"/>
          </ac:spMkLst>
        </pc:spChg>
        <pc:spChg chg="add mod">
          <ac:chgData name="Manish Sharma" userId="b799adb9ba789c8f" providerId="LiveId" clId="{F192C8AC-9B79-4BAD-BF3B-4FC66346F0AC}" dt="2022-11-08T04:07:15.709" v="27"/>
          <ac:spMkLst>
            <pc:docMk/>
            <pc:sldMk cId="2034600470" sldId="336"/>
            <ac:spMk id="25" creationId="{1790CA29-12C1-BAF4-184F-0A196327F1BB}"/>
          </ac:spMkLst>
        </pc:spChg>
        <pc:spChg chg="add mod">
          <ac:chgData name="Manish Sharma" userId="b799adb9ba789c8f" providerId="LiveId" clId="{F192C8AC-9B79-4BAD-BF3B-4FC66346F0AC}" dt="2022-11-08T04:07:15.709" v="27"/>
          <ac:spMkLst>
            <pc:docMk/>
            <pc:sldMk cId="2034600470" sldId="336"/>
            <ac:spMk id="26" creationId="{634B72ED-4D20-A93F-9F57-E1E89C95E3C6}"/>
          </ac:spMkLst>
        </pc:spChg>
        <pc:spChg chg="add mod">
          <ac:chgData name="Manish Sharma" userId="b799adb9ba789c8f" providerId="LiveId" clId="{F192C8AC-9B79-4BAD-BF3B-4FC66346F0AC}" dt="2022-11-08T04:07:15.709" v="27"/>
          <ac:spMkLst>
            <pc:docMk/>
            <pc:sldMk cId="2034600470" sldId="336"/>
            <ac:spMk id="27" creationId="{7AD8A085-90A4-5943-204E-9F75A45CC3B2}"/>
          </ac:spMkLst>
        </pc:spChg>
        <pc:spChg chg="add mod">
          <ac:chgData name="Manish Sharma" userId="b799adb9ba789c8f" providerId="LiveId" clId="{F192C8AC-9B79-4BAD-BF3B-4FC66346F0AC}" dt="2022-11-08T04:07:31.116" v="28"/>
          <ac:spMkLst>
            <pc:docMk/>
            <pc:sldMk cId="2034600470" sldId="336"/>
            <ac:spMk id="28" creationId="{D809E0C5-DD20-1FB4-3B25-F89F417C4423}"/>
          </ac:spMkLst>
        </pc:spChg>
        <pc:spChg chg="add mod">
          <ac:chgData name="Manish Sharma" userId="b799adb9ba789c8f" providerId="LiveId" clId="{F192C8AC-9B79-4BAD-BF3B-4FC66346F0AC}" dt="2022-11-08T04:07:31.116" v="28"/>
          <ac:spMkLst>
            <pc:docMk/>
            <pc:sldMk cId="2034600470" sldId="336"/>
            <ac:spMk id="29" creationId="{E15B2DC0-2298-126A-1373-7BAA0933C487}"/>
          </ac:spMkLst>
        </pc:spChg>
        <pc:spChg chg="add mod">
          <ac:chgData name="Manish Sharma" userId="b799adb9ba789c8f" providerId="LiveId" clId="{F192C8AC-9B79-4BAD-BF3B-4FC66346F0AC}" dt="2022-11-08T04:07:31.116" v="28"/>
          <ac:spMkLst>
            <pc:docMk/>
            <pc:sldMk cId="2034600470" sldId="336"/>
            <ac:spMk id="33" creationId="{87CBCA68-6F9B-70A5-966C-873B7FF35E85}"/>
          </ac:spMkLst>
        </pc:spChg>
        <pc:spChg chg="add mod">
          <ac:chgData name="Manish Sharma" userId="b799adb9ba789c8f" providerId="LiveId" clId="{F192C8AC-9B79-4BAD-BF3B-4FC66346F0AC}" dt="2022-11-08T04:07:31.116" v="28"/>
          <ac:spMkLst>
            <pc:docMk/>
            <pc:sldMk cId="2034600470" sldId="336"/>
            <ac:spMk id="35" creationId="{7C7DBA34-D931-44C5-86E6-10B3D0EA2CEF}"/>
          </ac:spMkLst>
        </pc:spChg>
        <pc:spChg chg="add mod">
          <ac:chgData name="Manish Sharma" userId="b799adb9ba789c8f" providerId="LiveId" clId="{F192C8AC-9B79-4BAD-BF3B-4FC66346F0AC}" dt="2022-11-08T04:07:42.837" v="33" actId="1037"/>
          <ac:spMkLst>
            <pc:docMk/>
            <pc:sldMk cId="2034600470" sldId="336"/>
            <ac:spMk id="36" creationId="{FA172662-36C1-4596-1DAA-E7F35963A1A7}"/>
          </ac:spMkLst>
        </pc:spChg>
        <pc:spChg chg="add mod">
          <ac:chgData name="Manish Sharma" userId="b799adb9ba789c8f" providerId="LiveId" clId="{F192C8AC-9B79-4BAD-BF3B-4FC66346F0AC}" dt="2022-11-08T04:08:04.424" v="34"/>
          <ac:spMkLst>
            <pc:docMk/>
            <pc:sldMk cId="2034600470" sldId="336"/>
            <ac:spMk id="37" creationId="{25AAF7D5-640B-922B-3D9C-FCD96006189C}"/>
          </ac:spMkLst>
        </pc:spChg>
        <pc:spChg chg="add mod">
          <ac:chgData name="Manish Sharma" userId="b799adb9ba789c8f" providerId="LiveId" clId="{F192C8AC-9B79-4BAD-BF3B-4FC66346F0AC}" dt="2022-11-08T04:08:11.015" v="35"/>
          <ac:spMkLst>
            <pc:docMk/>
            <pc:sldMk cId="2034600470" sldId="336"/>
            <ac:spMk id="38" creationId="{209CC679-BC9F-C68E-C57E-6148782C7667}"/>
          </ac:spMkLst>
        </pc:spChg>
        <pc:spChg chg="add mod">
          <ac:chgData name="Manish Sharma" userId="b799adb9ba789c8f" providerId="LiveId" clId="{F192C8AC-9B79-4BAD-BF3B-4FC66346F0AC}" dt="2022-11-08T04:08:34.628" v="40" actId="122"/>
          <ac:spMkLst>
            <pc:docMk/>
            <pc:sldMk cId="2034600470" sldId="336"/>
            <ac:spMk id="40" creationId="{82E8850D-423E-CF55-6342-15E4118F20F0}"/>
          </ac:spMkLst>
        </pc:spChg>
        <pc:spChg chg="add mod">
          <ac:chgData name="Manish Sharma" userId="b799adb9ba789c8f" providerId="LiveId" clId="{F192C8AC-9B79-4BAD-BF3B-4FC66346F0AC}" dt="2022-11-08T04:08:50.816" v="41"/>
          <ac:spMkLst>
            <pc:docMk/>
            <pc:sldMk cId="2034600470" sldId="336"/>
            <ac:spMk id="41" creationId="{4E5DB81B-4097-64BF-CD5F-DF2E7040C45C}"/>
          </ac:spMkLst>
        </pc:spChg>
        <pc:grpChg chg="add mod">
          <ac:chgData name="Manish Sharma" userId="b799adb9ba789c8f" providerId="LiveId" clId="{F192C8AC-9B79-4BAD-BF3B-4FC66346F0AC}" dt="2022-11-08T04:07:03.736" v="26"/>
          <ac:grpSpMkLst>
            <pc:docMk/>
            <pc:sldMk cId="2034600470" sldId="336"/>
            <ac:grpSpMk id="5" creationId="{CA838C32-5F43-EFCB-1ACF-4E15CB84D0F6}"/>
          </ac:grpSpMkLst>
        </pc:grpChg>
        <pc:grpChg chg="add mod">
          <ac:chgData name="Manish Sharma" userId="b799adb9ba789c8f" providerId="LiveId" clId="{F192C8AC-9B79-4BAD-BF3B-4FC66346F0AC}" dt="2022-11-08T04:07:03.736" v="26"/>
          <ac:grpSpMkLst>
            <pc:docMk/>
            <pc:sldMk cId="2034600470" sldId="336"/>
            <ac:grpSpMk id="8" creationId="{B83E11D5-9D6D-CC75-F5C1-80ECD6BD3E47}"/>
          </ac:grpSpMkLst>
        </pc:grpChg>
        <pc:grpChg chg="add mod">
          <ac:chgData name="Manish Sharma" userId="b799adb9ba789c8f" providerId="LiveId" clId="{F192C8AC-9B79-4BAD-BF3B-4FC66346F0AC}" dt="2022-11-08T04:07:03.736" v="26"/>
          <ac:grpSpMkLst>
            <pc:docMk/>
            <pc:sldMk cId="2034600470" sldId="336"/>
            <ac:grpSpMk id="11" creationId="{4B0E14EA-18DF-B2DC-7CB9-5E15B23142A7}"/>
          </ac:grpSpMkLst>
        </pc:grpChg>
        <pc:picChg chg="add mod">
          <ac:chgData name="Manish Sharma" userId="b799adb9ba789c8f" providerId="LiveId" clId="{F192C8AC-9B79-4BAD-BF3B-4FC66346F0AC}" dt="2022-11-08T04:08:20.726" v="38" actId="1076"/>
          <ac:picMkLst>
            <pc:docMk/>
            <pc:sldMk cId="2034600470" sldId="336"/>
            <ac:picMk id="39" creationId="{1AB6D749-2075-E80B-F236-985B78B285D4}"/>
          </ac:picMkLst>
        </pc:picChg>
        <pc:cxnChg chg="add mod">
          <ac:chgData name="Manish Sharma" userId="b799adb9ba789c8f" providerId="LiveId" clId="{F192C8AC-9B79-4BAD-BF3B-4FC66346F0AC}" dt="2022-11-08T04:07:03.736" v="26"/>
          <ac:cxnSpMkLst>
            <pc:docMk/>
            <pc:sldMk cId="2034600470" sldId="336"/>
            <ac:cxnSpMk id="14" creationId="{CF11C736-E65A-EF61-8B08-B35EC8CD037E}"/>
          </ac:cxnSpMkLst>
        </pc:cxnChg>
        <pc:cxnChg chg="add mod">
          <ac:chgData name="Manish Sharma" userId="b799adb9ba789c8f" providerId="LiveId" clId="{F192C8AC-9B79-4BAD-BF3B-4FC66346F0AC}" dt="2022-11-08T04:07:03.736" v="26"/>
          <ac:cxnSpMkLst>
            <pc:docMk/>
            <pc:sldMk cId="2034600470" sldId="336"/>
            <ac:cxnSpMk id="18" creationId="{D940C763-5AF6-4E9D-09CA-CA0770E33387}"/>
          </ac:cxnSpMkLst>
        </pc:cxnChg>
        <pc:cxnChg chg="add mod">
          <ac:chgData name="Manish Sharma" userId="b799adb9ba789c8f" providerId="LiveId" clId="{F192C8AC-9B79-4BAD-BF3B-4FC66346F0AC}" dt="2022-11-08T04:07:03.736" v="26"/>
          <ac:cxnSpMkLst>
            <pc:docMk/>
            <pc:sldMk cId="2034600470" sldId="336"/>
            <ac:cxnSpMk id="21" creationId="{0A729E34-DE87-4FA2-3FD5-3D4B2FB3F52D}"/>
          </ac:cxnSpMkLst>
        </pc:cxnChg>
        <pc:cxnChg chg="add mod">
          <ac:chgData name="Manish Sharma" userId="b799adb9ba789c8f" providerId="LiveId" clId="{F192C8AC-9B79-4BAD-BF3B-4FC66346F0AC}" dt="2022-11-08T04:07:31.116" v="28"/>
          <ac:cxnSpMkLst>
            <pc:docMk/>
            <pc:sldMk cId="2034600470" sldId="336"/>
            <ac:cxnSpMk id="30" creationId="{52DF4B7F-6ABC-FE29-264D-7B246191DC78}"/>
          </ac:cxnSpMkLst>
        </pc:cxnChg>
        <pc:cxnChg chg="add mod">
          <ac:chgData name="Manish Sharma" userId="b799adb9ba789c8f" providerId="LiveId" clId="{F192C8AC-9B79-4BAD-BF3B-4FC66346F0AC}" dt="2022-11-08T04:07:31.116" v="28"/>
          <ac:cxnSpMkLst>
            <pc:docMk/>
            <pc:sldMk cId="2034600470" sldId="336"/>
            <ac:cxnSpMk id="31" creationId="{8980F719-C3FD-6439-360E-1324BDB1083D}"/>
          </ac:cxnSpMkLst>
        </pc:cxnChg>
        <pc:cxnChg chg="add mod">
          <ac:chgData name="Manish Sharma" userId="b799adb9ba789c8f" providerId="LiveId" clId="{F192C8AC-9B79-4BAD-BF3B-4FC66346F0AC}" dt="2022-11-08T04:07:31.116" v="28"/>
          <ac:cxnSpMkLst>
            <pc:docMk/>
            <pc:sldMk cId="2034600470" sldId="336"/>
            <ac:cxnSpMk id="32" creationId="{0200D44B-7CA2-F472-6904-2750A01E9AFC}"/>
          </ac:cxnSpMkLst>
        </pc:cxnChg>
        <pc:cxnChg chg="add mod">
          <ac:chgData name="Manish Sharma" userId="b799adb9ba789c8f" providerId="LiveId" clId="{F192C8AC-9B79-4BAD-BF3B-4FC66346F0AC}" dt="2022-11-08T04:07:31.116" v="28"/>
          <ac:cxnSpMkLst>
            <pc:docMk/>
            <pc:sldMk cId="2034600470" sldId="336"/>
            <ac:cxnSpMk id="34" creationId="{277B0F27-FD4A-75EA-F195-877F8D8B386C}"/>
          </ac:cxnSpMkLst>
        </pc:cxnChg>
      </pc:sldChg>
      <pc:sldChg chg="addSp delSp modSp new mod">
        <pc:chgData name="Manish Sharma" userId="b799adb9ba789c8f" providerId="LiveId" clId="{F192C8AC-9B79-4BAD-BF3B-4FC66346F0AC}" dt="2022-11-08T04:10:02.279" v="46"/>
        <pc:sldMkLst>
          <pc:docMk/>
          <pc:sldMk cId="1972583782" sldId="337"/>
        </pc:sldMkLst>
        <pc:spChg chg="del">
          <ac:chgData name="Manish Sharma" userId="b799adb9ba789c8f" providerId="LiveId" clId="{F192C8AC-9B79-4BAD-BF3B-4FC66346F0AC}" dt="2022-11-08T04:09:22.090" v="43" actId="478"/>
          <ac:spMkLst>
            <pc:docMk/>
            <pc:sldMk cId="1972583782" sldId="337"/>
            <ac:spMk id="2" creationId="{3E586866-44FE-C08A-EF61-845036E0ED26}"/>
          </ac:spMkLst>
        </pc:spChg>
        <pc:spChg chg="del">
          <ac:chgData name="Manish Sharma" userId="b799adb9ba789c8f" providerId="LiveId" clId="{F192C8AC-9B79-4BAD-BF3B-4FC66346F0AC}" dt="2022-11-08T04:09:22.090" v="43" actId="478"/>
          <ac:spMkLst>
            <pc:docMk/>
            <pc:sldMk cId="1972583782" sldId="337"/>
            <ac:spMk id="3" creationId="{715DD528-BFCF-3807-4EBB-B9B8A1C680A8}"/>
          </ac:spMkLst>
        </pc:spChg>
        <pc:spChg chg="add mod">
          <ac:chgData name="Manish Sharma" userId="b799adb9ba789c8f" providerId="LiveId" clId="{F192C8AC-9B79-4BAD-BF3B-4FC66346F0AC}" dt="2022-11-08T04:09:45.647" v="44"/>
          <ac:spMkLst>
            <pc:docMk/>
            <pc:sldMk cId="1972583782" sldId="337"/>
            <ac:spMk id="4" creationId="{29586044-D1A9-126C-AF9E-7D9A73905B4F}"/>
          </ac:spMkLst>
        </pc:spChg>
        <pc:spChg chg="mod">
          <ac:chgData name="Manish Sharma" userId="b799adb9ba789c8f" providerId="LiveId" clId="{F192C8AC-9B79-4BAD-BF3B-4FC66346F0AC}" dt="2022-11-08T04:09:45.647" v="44"/>
          <ac:spMkLst>
            <pc:docMk/>
            <pc:sldMk cId="1972583782" sldId="337"/>
            <ac:spMk id="6" creationId="{78CBFE2B-D765-9731-7377-E5BE347D57C9}"/>
          </ac:spMkLst>
        </pc:spChg>
        <pc:spChg chg="mod">
          <ac:chgData name="Manish Sharma" userId="b799adb9ba789c8f" providerId="LiveId" clId="{F192C8AC-9B79-4BAD-BF3B-4FC66346F0AC}" dt="2022-11-08T04:09:45.647" v="44"/>
          <ac:spMkLst>
            <pc:docMk/>
            <pc:sldMk cId="1972583782" sldId="337"/>
            <ac:spMk id="7" creationId="{F074F84C-B343-0C88-9F50-A343C2C51CFA}"/>
          </ac:spMkLst>
        </pc:spChg>
        <pc:spChg chg="mod">
          <ac:chgData name="Manish Sharma" userId="b799adb9ba789c8f" providerId="LiveId" clId="{F192C8AC-9B79-4BAD-BF3B-4FC66346F0AC}" dt="2022-11-08T04:09:45.647" v="44"/>
          <ac:spMkLst>
            <pc:docMk/>
            <pc:sldMk cId="1972583782" sldId="337"/>
            <ac:spMk id="9" creationId="{854A0EAC-1A32-5EA9-3022-2C0FCA0C6D2D}"/>
          </ac:spMkLst>
        </pc:spChg>
        <pc:spChg chg="mod">
          <ac:chgData name="Manish Sharma" userId="b799adb9ba789c8f" providerId="LiveId" clId="{F192C8AC-9B79-4BAD-BF3B-4FC66346F0AC}" dt="2022-11-08T04:09:45.647" v="44"/>
          <ac:spMkLst>
            <pc:docMk/>
            <pc:sldMk cId="1972583782" sldId="337"/>
            <ac:spMk id="10" creationId="{77199950-C688-C01F-67FC-71188115A5A6}"/>
          </ac:spMkLst>
        </pc:spChg>
        <pc:spChg chg="mod">
          <ac:chgData name="Manish Sharma" userId="b799adb9ba789c8f" providerId="LiveId" clId="{F192C8AC-9B79-4BAD-BF3B-4FC66346F0AC}" dt="2022-11-08T04:09:45.647" v="44"/>
          <ac:spMkLst>
            <pc:docMk/>
            <pc:sldMk cId="1972583782" sldId="337"/>
            <ac:spMk id="12" creationId="{A751D2EF-0AD2-E435-0C96-2C8FE9C2093C}"/>
          </ac:spMkLst>
        </pc:spChg>
        <pc:spChg chg="mod">
          <ac:chgData name="Manish Sharma" userId="b799adb9ba789c8f" providerId="LiveId" clId="{F192C8AC-9B79-4BAD-BF3B-4FC66346F0AC}" dt="2022-11-08T04:09:45.647" v="44"/>
          <ac:spMkLst>
            <pc:docMk/>
            <pc:sldMk cId="1972583782" sldId="337"/>
            <ac:spMk id="13" creationId="{0DB772D5-E238-1437-BF98-52F9CDFA0097}"/>
          </ac:spMkLst>
        </pc:spChg>
        <pc:spChg chg="add mod">
          <ac:chgData name="Manish Sharma" userId="b799adb9ba789c8f" providerId="LiveId" clId="{F192C8AC-9B79-4BAD-BF3B-4FC66346F0AC}" dt="2022-11-08T04:09:45.647" v="44"/>
          <ac:spMkLst>
            <pc:docMk/>
            <pc:sldMk cId="1972583782" sldId="337"/>
            <ac:spMk id="15" creationId="{B3138557-D859-48DF-4786-C11EAB8D5611}"/>
          </ac:spMkLst>
        </pc:spChg>
        <pc:spChg chg="add mod">
          <ac:chgData name="Manish Sharma" userId="b799adb9ba789c8f" providerId="LiveId" clId="{F192C8AC-9B79-4BAD-BF3B-4FC66346F0AC}" dt="2022-11-08T04:09:45.647" v="44"/>
          <ac:spMkLst>
            <pc:docMk/>
            <pc:sldMk cId="1972583782" sldId="337"/>
            <ac:spMk id="16" creationId="{8A99B031-E970-B9C4-0F68-3A3FB5B30D0A}"/>
          </ac:spMkLst>
        </pc:spChg>
        <pc:spChg chg="add mod">
          <ac:chgData name="Manish Sharma" userId="b799adb9ba789c8f" providerId="LiveId" clId="{F192C8AC-9B79-4BAD-BF3B-4FC66346F0AC}" dt="2022-11-08T04:09:45.647" v="44"/>
          <ac:spMkLst>
            <pc:docMk/>
            <pc:sldMk cId="1972583782" sldId="337"/>
            <ac:spMk id="17" creationId="{4DE626DA-A285-C73B-1C49-F34A49FE400C}"/>
          </ac:spMkLst>
        </pc:spChg>
        <pc:spChg chg="add mod">
          <ac:chgData name="Manish Sharma" userId="b799adb9ba789c8f" providerId="LiveId" clId="{F192C8AC-9B79-4BAD-BF3B-4FC66346F0AC}" dt="2022-11-08T04:09:45.647" v="44"/>
          <ac:spMkLst>
            <pc:docMk/>
            <pc:sldMk cId="1972583782" sldId="337"/>
            <ac:spMk id="19" creationId="{3C1B3E9B-0EC0-2B23-E504-68AF0020E923}"/>
          </ac:spMkLst>
        </pc:spChg>
        <pc:spChg chg="add mod">
          <ac:chgData name="Manish Sharma" userId="b799adb9ba789c8f" providerId="LiveId" clId="{F192C8AC-9B79-4BAD-BF3B-4FC66346F0AC}" dt="2022-11-08T04:09:45.647" v="44"/>
          <ac:spMkLst>
            <pc:docMk/>
            <pc:sldMk cId="1972583782" sldId="337"/>
            <ac:spMk id="20" creationId="{AD020B83-85DB-D7E6-F581-8425AF4A3D4B}"/>
          </ac:spMkLst>
        </pc:spChg>
        <pc:spChg chg="add mod">
          <ac:chgData name="Manish Sharma" userId="b799adb9ba789c8f" providerId="LiveId" clId="{F192C8AC-9B79-4BAD-BF3B-4FC66346F0AC}" dt="2022-11-08T04:09:45.647" v="44"/>
          <ac:spMkLst>
            <pc:docMk/>
            <pc:sldMk cId="1972583782" sldId="337"/>
            <ac:spMk id="21" creationId="{1B6EF8AC-0263-FAAB-1B75-15E6CB537AD1}"/>
          </ac:spMkLst>
        </pc:spChg>
        <pc:spChg chg="add mod">
          <ac:chgData name="Manish Sharma" userId="b799adb9ba789c8f" providerId="LiveId" clId="{F192C8AC-9B79-4BAD-BF3B-4FC66346F0AC}" dt="2022-11-08T04:09:45.647" v="44"/>
          <ac:spMkLst>
            <pc:docMk/>
            <pc:sldMk cId="1972583782" sldId="337"/>
            <ac:spMk id="23" creationId="{820D5316-E13B-61AA-5165-7EF7ED78DA25}"/>
          </ac:spMkLst>
        </pc:spChg>
        <pc:spChg chg="add mod">
          <ac:chgData name="Manish Sharma" userId="b799adb9ba789c8f" providerId="LiveId" clId="{F192C8AC-9B79-4BAD-BF3B-4FC66346F0AC}" dt="2022-11-08T04:09:45.647" v="44"/>
          <ac:spMkLst>
            <pc:docMk/>
            <pc:sldMk cId="1972583782" sldId="337"/>
            <ac:spMk id="24" creationId="{CBCC3368-2790-EC33-356A-225CE4A58EF7}"/>
          </ac:spMkLst>
        </pc:spChg>
        <pc:spChg chg="add mod">
          <ac:chgData name="Manish Sharma" userId="b799adb9ba789c8f" providerId="LiveId" clId="{F192C8AC-9B79-4BAD-BF3B-4FC66346F0AC}" dt="2022-11-08T04:09:45.647" v="44"/>
          <ac:spMkLst>
            <pc:docMk/>
            <pc:sldMk cId="1972583782" sldId="337"/>
            <ac:spMk id="25" creationId="{ACBDFEFD-6CCB-3A68-E828-F31CA19AF9D3}"/>
          </ac:spMkLst>
        </pc:spChg>
        <pc:spChg chg="add mod">
          <ac:chgData name="Manish Sharma" userId="b799adb9ba789c8f" providerId="LiveId" clId="{F192C8AC-9B79-4BAD-BF3B-4FC66346F0AC}" dt="2022-11-08T04:09:45.647" v="44"/>
          <ac:spMkLst>
            <pc:docMk/>
            <pc:sldMk cId="1972583782" sldId="337"/>
            <ac:spMk id="26" creationId="{B63BC22B-7D48-7C40-23DC-3F634D0E5FFE}"/>
          </ac:spMkLst>
        </pc:spChg>
        <pc:spChg chg="add mod">
          <ac:chgData name="Manish Sharma" userId="b799adb9ba789c8f" providerId="LiveId" clId="{F192C8AC-9B79-4BAD-BF3B-4FC66346F0AC}" dt="2022-11-08T04:09:45.647" v="44"/>
          <ac:spMkLst>
            <pc:docMk/>
            <pc:sldMk cId="1972583782" sldId="337"/>
            <ac:spMk id="27" creationId="{80ADC5D8-4BA7-BC74-A8F5-21E322296CE3}"/>
          </ac:spMkLst>
        </pc:spChg>
        <pc:spChg chg="add mod">
          <ac:chgData name="Manish Sharma" userId="b799adb9ba789c8f" providerId="LiveId" clId="{F192C8AC-9B79-4BAD-BF3B-4FC66346F0AC}" dt="2022-11-08T04:09:45.647" v="44"/>
          <ac:spMkLst>
            <pc:docMk/>
            <pc:sldMk cId="1972583782" sldId="337"/>
            <ac:spMk id="28" creationId="{6886A38A-166F-3553-7886-6FA97A1CE151}"/>
          </ac:spMkLst>
        </pc:spChg>
        <pc:spChg chg="add mod">
          <ac:chgData name="Manish Sharma" userId="b799adb9ba789c8f" providerId="LiveId" clId="{F192C8AC-9B79-4BAD-BF3B-4FC66346F0AC}" dt="2022-11-08T04:09:45.647" v="44"/>
          <ac:spMkLst>
            <pc:docMk/>
            <pc:sldMk cId="1972583782" sldId="337"/>
            <ac:spMk id="29" creationId="{85A7FC27-1F27-F467-D98B-DBD823B347D5}"/>
          </ac:spMkLst>
        </pc:spChg>
        <pc:spChg chg="add mod">
          <ac:chgData name="Manish Sharma" userId="b799adb9ba789c8f" providerId="LiveId" clId="{F192C8AC-9B79-4BAD-BF3B-4FC66346F0AC}" dt="2022-11-08T04:09:45.647" v="44"/>
          <ac:spMkLst>
            <pc:docMk/>
            <pc:sldMk cId="1972583782" sldId="337"/>
            <ac:spMk id="30" creationId="{75D1209E-6D07-F2C8-BA71-82FB0407C62B}"/>
          </ac:spMkLst>
        </pc:spChg>
        <pc:spChg chg="add mod">
          <ac:chgData name="Manish Sharma" userId="b799adb9ba789c8f" providerId="LiveId" clId="{F192C8AC-9B79-4BAD-BF3B-4FC66346F0AC}" dt="2022-11-08T04:09:50.895" v="45" actId="122"/>
          <ac:spMkLst>
            <pc:docMk/>
            <pc:sldMk cId="1972583782" sldId="337"/>
            <ac:spMk id="31" creationId="{1BB91204-AE4C-CD20-1E28-6E4BCBC4AC6F}"/>
          </ac:spMkLst>
        </pc:spChg>
        <pc:spChg chg="add mod">
          <ac:chgData name="Manish Sharma" userId="b799adb9ba789c8f" providerId="LiveId" clId="{F192C8AC-9B79-4BAD-BF3B-4FC66346F0AC}" dt="2022-11-08T04:09:45.647" v="44"/>
          <ac:spMkLst>
            <pc:docMk/>
            <pc:sldMk cId="1972583782" sldId="337"/>
            <ac:spMk id="32" creationId="{B0B0C5E1-8789-7C53-F475-3A31D4FA8A8C}"/>
          </ac:spMkLst>
        </pc:spChg>
        <pc:spChg chg="mod">
          <ac:chgData name="Manish Sharma" userId="b799adb9ba789c8f" providerId="LiveId" clId="{F192C8AC-9B79-4BAD-BF3B-4FC66346F0AC}" dt="2022-11-08T04:09:45.647" v="44"/>
          <ac:spMkLst>
            <pc:docMk/>
            <pc:sldMk cId="1972583782" sldId="337"/>
            <ac:spMk id="34" creationId="{C7744B1A-42CD-0FB6-8869-B1F4F9FB82F5}"/>
          </ac:spMkLst>
        </pc:spChg>
        <pc:spChg chg="mod">
          <ac:chgData name="Manish Sharma" userId="b799adb9ba789c8f" providerId="LiveId" clId="{F192C8AC-9B79-4BAD-BF3B-4FC66346F0AC}" dt="2022-11-08T04:09:45.647" v="44"/>
          <ac:spMkLst>
            <pc:docMk/>
            <pc:sldMk cId="1972583782" sldId="337"/>
            <ac:spMk id="35" creationId="{DD33518E-AB92-6F84-69BA-A2EEECBDDA18}"/>
          </ac:spMkLst>
        </pc:spChg>
        <pc:spChg chg="mod">
          <ac:chgData name="Manish Sharma" userId="b799adb9ba789c8f" providerId="LiveId" clId="{F192C8AC-9B79-4BAD-BF3B-4FC66346F0AC}" dt="2022-11-08T04:09:45.647" v="44"/>
          <ac:spMkLst>
            <pc:docMk/>
            <pc:sldMk cId="1972583782" sldId="337"/>
            <ac:spMk id="36" creationId="{35A49056-0661-FB15-D299-080411E4FCBA}"/>
          </ac:spMkLst>
        </pc:spChg>
        <pc:spChg chg="mod">
          <ac:chgData name="Manish Sharma" userId="b799adb9ba789c8f" providerId="LiveId" clId="{F192C8AC-9B79-4BAD-BF3B-4FC66346F0AC}" dt="2022-11-08T04:09:45.647" v="44"/>
          <ac:spMkLst>
            <pc:docMk/>
            <pc:sldMk cId="1972583782" sldId="337"/>
            <ac:spMk id="38" creationId="{39B6326B-E46F-7307-7C01-C0491D7B7BE8}"/>
          </ac:spMkLst>
        </pc:spChg>
        <pc:spChg chg="mod">
          <ac:chgData name="Manish Sharma" userId="b799adb9ba789c8f" providerId="LiveId" clId="{F192C8AC-9B79-4BAD-BF3B-4FC66346F0AC}" dt="2022-11-08T04:09:45.647" v="44"/>
          <ac:spMkLst>
            <pc:docMk/>
            <pc:sldMk cId="1972583782" sldId="337"/>
            <ac:spMk id="39" creationId="{96FCFE98-66B8-C151-DFAC-02E4D92A343E}"/>
          </ac:spMkLst>
        </pc:spChg>
        <pc:spChg chg="mod">
          <ac:chgData name="Manish Sharma" userId="b799adb9ba789c8f" providerId="LiveId" clId="{F192C8AC-9B79-4BAD-BF3B-4FC66346F0AC}" dt="2022-11-08T04:09:45.647" v="44"/>
          <ac:spMkLst>
            <pc:docMk/>
            <pc:sldMk cId="1972583782" sldId="337"/>
            <ac:spMk id="40" creationId="{02AF639B-8F4F-F4BC-7033-A4560E808E48}"/>
          </ac:spMkLst>
        </pc:spChg>
        <pc:spChg chg="mod">
          <ac:chgData name="Manish Sharma" userId="b799adb9ba789c8f" providerId="LiveId" clId="{F192C8AC-9B79-4BAD-BF3B-4FC66346F0AC}" dt="2022-11-08T04:09:45.647" v="44"/>
          <ac:spMkLst>
            <pc:docMk/>
            <pc:sldMk cId="1972583782" sldId="337"/>
            <ac:spMk id="42" creationId="{967BE74C-6F2E-B0E7-EEE1-6E1DC0175BFF}"/>
          </ac:spMkLst>
        </pc:spChg>
        <pc:spChg chg="mod">
          <ac:chgData name="Manish Sharma" userId="b799adb9ba789c8f" providerId="LiveId" clId="{F192C8AC-9B79-4BAD-BF3B-4FC66346F0AC}" dt="2022-11-08T04:09:45.647" v="44"/>
          <ac:spMkLst>
            <pc:docMk/>
            <pc:sldMk cId="1972583782" sldId="337"/>
            <ac:spMk id="43" creationId="{347321BF-59F8-BFD4-97BD-EC6B4EB75EFD}"/>
          </ac:spMkLst>
        </pc:spChg>
        <pc:spChg chg="mod">
          <ac:chgData name="Manish Sharma" userId="b799adb9ba789c8f" providerId="LiveId" clId="{F192C8AC-9B79-4BAD-BF3B-4FC66346F0AC}" dt="2022-11-08T04:09:45.647" v="44"/>
          <ac:spMkLst>
            <pc:docMk/>
            <pc:sldMk cId="1972583782" sldId="337"/>
            <ac:spMk id="44" creationId="{556A7B5C-3A68-0DB0-C3CF-4382944B86F4}"/>
          </ac:spMkLst>
        </pc:spChg>
        <pc:spChg chg="add mod">
          <ac:chgData name="Manish Sharma" userId="b799adb9ba789c8f" providerId="LiveId" clId="{F192C8AC-9B79-4BAD-BF3B-4FC66346F0AC}" dt="2022-11-08T04:09:45.647" v="44"/>
          <ac:spMkLst>
            <pc:docMk/>
            <pc:sldMk cId="1972583782" sldId="337"/>
            <ac:spMk id="50" creationId="{A646E658-2013-135D-0E30-E671D07CF49B}"/>
          </ac:spMkLst>
        </pc:spChg>
        <pc:spChg chg="add mod">
          <ac:chgData name="Manish Sharma" userId="b799adb9ba789c8f" providerId="LiveId" clId="{F192C8AC-9B79-4BAD-BF3B-4FC66346F0AC}" dt="2022-11-08T04:09:45.647" v="44"/>
          <ac:spMkLst>
            <pc:docMk/>
            <pc:sldMk cId="1972583782" sldId="337"/>
            <ac:spMk id="51" creationId="{E7663CAE-AEE6-F7E8-56E8-968271228B46}"/>
          </ac:spMkLst>
        </pc:spChg>
        <pc:grpChg chg="add mod">
          <ac:chgData name="Manish Sharma" userId="b799adb9ba789c8f" providerId="LiveId" clId="{F192C8AC-9B79-4BAD-BF3B-4FC66346F0AC}" dt="2022-11-08T04:09:45.647" v="44"/>
          <ac:grpSpMkLst>
            <pc:docMk/>
            <pc:sldMk cId="1972583782" sldId="337"/>
            <ac:grpSpMk id="5" creationId="{D1E8D13C-EF30-1551-504E-E59CF54AE35E}"/>
          </ac:grpSpMkLst>
        </pc:grpChg>
        <pc:grpChg chg="add mod">
          <ac:chgData name="Manish Sharma" userId="b799adb9ba789c8f" providerId="LiveId" clId="{F192C8AC-9B79-4BAD-BF3B-4FC66346F0AC}" dt="2022-11-08T04:09:45.647" v="44"/>
          <ac:grpSpMkLst>
            <pc:docMk/>
            <pc:sldMk cId="1972583782" sldId="337"/>
            <ac:grpSpMk id="8" creationId="{24345511-AB36-06E3-852D-F442FF8EAC6B}"/>
          </ac:grpSpMkLst>
        </pc:grpChg>
        <pc:grpChg chg="add mod">
          <ac:chgData name="Manish Sharma" userId="b799adb9ba789c8f" providerId="LiveId" clId="{F192C8AC-9B79-4BAD-BF3B-4FC66346F0AC}" dt="2022-11-08T04:09:45.647" v="44"/>
          <ac:grpSpMkLst>
            <pc:docMk/>
            <pc:sldMk cId="1972583782" sldId="337"/>
            <ac:grpSpMk id="11" creationId="{BD1AED67-194A-42F3-9BB9-713CAFA15712}"/>
          </ac:grpSpMkLst>
        </pc:grpChg>
        <pc:grpChg chg="add mod">
          <ac:chgData name="Manish Sharma" userId="b799adb9ba789c8f" providerId="LiveId" clId="{F192C8AC-9B79-4BAD-BF3B-4FC66346F0AC}" dt="2022-11-08T04:09:45.647" v="44"/>
          <ac:grpSpMkLst>
            <pc:docMk/>
            <pc:sldMk cId="1972583782" sldId="337"/>
            <ac:grpSpMk id="33" creationId="{B5A10B68-57B0-12C1-6F17-F605B5313E7D}"/>
          </ac:grpSpMkLst>
        </pc:grpChg>
        <pc:grpChg chg="add mod">
          <ac:chgData name="Manish Sharma" userId="b799adb9ba789c8f" providerId="LiveId" clId="{F192C8AC-9B79-4BAD-BF3B-4FC66346F0AC}" dt="2022-11-08T04:09:45.647" v="44"/>
          <ac:grpSpMkLst>
            <pc:docMk/>
            <pc:sldMk cId="1972583782" sldId="337"/>
            <ac:grpSpMk id="37" creationId="{4574D735-FB3C-DCFF-B737-8E6A42DB14E2}"/>
          </ac:grpSpMkLst>
        </pc:grpChg>
        <pc:grpChg chg="add mod">
          <ac:chgData name="Manish Sharma" userId="b799adb9ba789c8f" providerId="LiveId" clId="{F192C8AC-9B79-4BAD-BF3B-4FC66346F0AC}" dt="2022-11-08T04:09:45.647" v="44"/>
          <ac:grpSpMkLst>
            <pc:docMk/>
            <pc:sldMk cId="1972583782" sldId="337"/>
            <ac:grpSpMk id="41" creationId="{A41E17D1-4822-1CD7-9B03-BEA8E119A7CA}"/>
          </ac:grpSpMkLst>
        </pc:grpChg>
        <pc:picChg chg="add mod">
          <ac:chgData name="Manish Sharma" userId="b799adb9ba789c8f" providerId="LiveId" clId="{F192C8AC-9B79-4BAD-BF3B-4FC66346F0AC}" dt="2022-11-08T04:10:02.279" v="46"/>
          <ac:picMkLst>
            <pc:docMk/>
            <pc:sldMk cId="1972583782" sldId="337"/>
            <ac:picMk id="52" creationId="{1788B24F-5469-0605-A4D1-B507FFB5998A}"/>
          </ac:picMkLst>
        </pc:picChg>
        <pc:cxnChg chg="add mod">
          <ac:chgData name="Manish Sharma" userId="b799adb9ba789c8f" providerId="LiveId" clId="{F192C8AC-9B79-4BAD-BF3B-4FC66346F0AC}" dt="2022-11-08T04:09:45.647" v="44"/>
          <ac:cxnSpMkLst>
            <pc:docMk/>
            <pc:sldMk cId="1972583782" sldId="337"/>
            <ac:cxnSpMk id="14" creationId="{22FA9268-6D55-0223-A1D2-A2C523071DCB}"/>
          </ac:cxnSpMkLst>
        </pc:cxnChg>
        <pc:cxnChg chg="add mod">
          <ac:chgData name="Manish Sharma" userId="b799adb9ba789c8f" providerId="LiveId" clId="{F192C8AC-9B79-4BAD-BF3B-4FC66346F0AC}" dt="2022-11-08T04:09:45.647" v="44"/>
          <ac:cxnSpMkLst>
            <pc:docMk/>
            <pc:sldMk cId="1972583782" sldId="337"/>
            <ac:cxnSpMk id="18" creationId="{FB33DB51-AC83-3AAE-8947-911448AF40E4}"/>
          </ac:cxnSpMkLst>
        </pc:cxnChg>
        <pc:cxnChg chg="add mod">
          <ac:chgData name="Manish Sharma" userId="b799adb9ba789c8f" providerId="LiveId" clId="{F192C8AC-9B79-4BAD-BF3B-4FC66346F0AC}" dt="2022-11-08T04:09:45.647" v="44"/>
          <ac:cxnSpMkLst>
            <pc:docMk/>
            <pc:sldMk cId="1972583782" sldId="337"/>
            <ac:cxnSpMk id="22" creationId="{BAF17C09-A210-1E03-A826-DF199D5A39EA}"/>
          </ac:cxnSpMkLst>
        </pc:cxnChg>
        <pc:cxnChg chg="add mod">
          <ac:chgData name="Manish Sharma" userId="b799adb9ba789c8f" providerId="LiveId" clId="{F192C8AC-9B79-4BAD-BF3B-4FC66346F0AC}" dt="2022-11-08T04:09:45.647" v="44"/>
          <ac:cxnSpMkLst>
            <pc:docMk/>
            <pc:sldMk cId="1972583782" sldId="337"/>
            <ac:cxnSpMk id="45" creationId="{DCC7A920-ECDE-A854-8AE5-B7BA994D8FFC}"/>
          </ac:cxnSpMkLst>
        </pc:cxnChg>
        <pc:cxnChg chg="add mod">
          <ac:chgData name="Manish Sharma" userId="b799adb9ba789c8f" providerId="LiveId" clId="{F192C8AC-9B79-4BAD-BF3B-4FC66346F0AC}" dt="2022-11-08T04:09:45.647" v="44"/>
          <ac:cxnSpMkLst>
            <pc:docMk/>
            <pc:sldMk cId="1972583782" sldId="337"/>
            <ac:cxnSpMk id="46" creationId="{15C1776F-D208-7FF3-B6E7-AC54627B92EC}"/>
          </ac:cxnSpMkLst>
        </pc:cxnChg>
        <pc:cxnChg chg="add mod">
          <ac:chgData name="Manish Sharma" userId="b799adb9ba789c8f" providerId="LiveId" clId="{F192C8AC-9B79-4BAD-BF3B-4FC66346F0AC}" dt="2022-11-08T04:09:45.647" v="44"/>
          <ac:cxnSpMkLst>
            <pc:docMk/>
            <pc:sldMk cId="1972583782" sldId="337"/>
            <ac:cxnSpMk id="47" creationId="{654D112C-553F-051C-BE2A-22EA953762A2}"/>
          </ac:cxnSpMkLst>
        </pc:cxnChg>
        <pc:cxnChg chg="add mod">
          <ac:chgData name="Manish Sharma" userId="b799adb9ba789c8f" providerId="LiveId" clId="{F192C8AC-9B79-4BAD-BF3B-4FC66346F0AC}" dt="2022-11-08T04:09:45.647" v="44"/>
          <ac:cxnSpMkLst>
            <pc:docMk/>
            <pc:sldMk cId="1972583782" sldId="337"/>
            <ac:cxnSpMk id="48" creationId="{AE92ABC8-2939-00B9-452F-FCDD0E6C150F}"/>
          </ac:cxnSpMkLst>
        </pc:cxnChg>
        <pc:cxnChg chg="add mod">
          <ac:chgData name="Manish Sharma" userId="b799adb9ba789c8f" providerId="LiveId" clId="{F192C8AC-9B79-4BAD-BF3B-4FC66346F0AC}" dt="2022-11-08T04:09:45.647" v="44"/>
          <ac:cxnSpMkLst>
            <pc:docMk/>
            <pc:sldMk cId="1972583782" sldId="337"/>
            <ac:cxnSpMk id="49" creationId="{45413EBD-FBF2-3F37-9D1E-88AF1E55EA94}"/>
          </ac:cxnSpMkLst>
        </pc:cxnChg>
      </pc:sldChg>
      <pc:sldChg chg="del">
        <pc:chgData name="Manish Sharma" userId="b799adb9ba789c8f" providerId="LiveId" clId="{F192C8AC-9B79-4BAD-BF3B-4FC66346F0AC}" dt="2022-11-08T03:32:39.491" v="0" actId="47"/>
        <pc:sldMkLst>
          <pc:docMk/>
          <pc:sldMk cId="2692811793" sldId="337"/>
        </pc:sldMkLst>
      </pc:sldChg>
      <pc:sldChg chg="del">
        <pc:chgData name="Manish Sharma" userId="b799adb9ba789c8f" providerId="LiveId" clId="{F192C8AC-9B79-4BAD-BF3B-4FC66346F0AC}" dt="2022-11-08T03:32:39.491" v="0" actId="47"/>
        <pc:sldMkLst>
          <pc:docMk/>
          <pc:sldMk cId="490180290" sldId="338"/>
        </pc:sldMkLst>
      </pc:sldChg>
      <pc:sldChg chg="add del">
        <pc:chgData name="Manish Sharma" userId="b799adb9ba789c8f" providerId="LiveId" clId="{F192C8AC-9B79-4BAD-BF3B-4FC66346F0AC}" dt="2022-11-08T04:17:22.067" v="63"/>
        <pc:sldMkLst>
          <pc:docMk/>
          <pc:sldMk cId="2461708154" sldId="339"/>
        </pc:sldMkLst>
      </pc:sldChg>
      <pc:sldChg chg="del">
        <pc:chgData name="Manish Sharma" userId="b799adb9ba789c8f" providerId="LiveId" clId="{F192C8AC-9B79-4BAD-BF3B-4FC66346F0AC}" dt="2022-11-08T03:32:39.491" v="0" actId="47"/>
        <pc:sldMkLst>
          <pc:docMk/>
          <pc:sldMk cId="2832211243" sldId="340"/>
        </pc:sldMkLst>
      </pc:sldChg>
      <pc:sldChg chg="del">
        <pc:chgData name="Manish Sharma" userId="b799adb9ba789c8f" providerId="LiveId" clId="{F192C8AC-9B79-4BAD-BF3B-4FC66346F0AC}" dt="2022-11-08T03:32:39.491" v="0" actId="47"/>
        <pc:sldMkLst>
          <pc:docMk/>
          <pc:sldMk cId="1001764186" sldId="341"/>
        </pc:sldMkLst>
      </pc:sldChg>
      <pc:sldChg chg="add del">
        <pc:chgData name="Manish Sharma" userId="b799adb9ba789c8f" providerId="LiveId" clId="{F192C8AC-9B79-4BAD-BF3B-4FC66346F0AC}" dt="2022-11-08T06:53:48.037" v="169"/>
        <pc:sldMkLst>
          <pc:docMk/>
          <pc:sldMk cId="3957436667" sldId="343"/>
        </pc:sldMkLst>
      </pc:sldChg>
      <pc:sldChg chg="del">
        <pc:chgData name="Manish Sharma" userId="b799adb9ba789c8f" providerId="LiveId" clId="{F192C8AC-9B79-4BAD-BF3B-4FC66346F0AC}" dt="2022-11-08T03:32:39.491" v="0" actId="47"/>
        <pc:sldMkLst>
          <pc:docMk/>
          <pc:sldMk cId="1086630378" sldId="344"/>
        </pc:sldMkLst>
      </pc:sldChg>
      <pc:sldChg chg="add del">
        <pc:chgData name="Manish Sharma" userId="b799adb9ba789c8f" providerId="LiveId" clId="{F192C8AC-9B79-4BAD-BF3B-4FC66346F0AC}" dt="2022-11-08T09:39:52.016" v="338"/>
        <pc:sldMkLst>
          <pc:docMk/>
          <pc:sldMk cId="2213827792" sldId="345"/>
        </pc:sldMkLst>
      </pc:sldChg>
      <pc:sldChg chg="add del">
        <pc:chgData name="Manish Sharma" userId="b799adb9ba789c8f" providerId="LiveId" clId="{F192C8AC-9B79-4BAD-BF3B-4FC66346F0AC}" dt="2022-11-08T11:13:58.925" v="619" actId="2696"/>
        <pc:sldMkLst>
          <pc:docMk/>
          <pc:sldMk cId="1923206056" sldId="346"/>
        </pc:sldMkLst>
      </pc:sldChg>
      <pc:sldChg chg="add">
        <pc:chgData name="Manish Sharma" userId="b799adb9ba789c8f" providerId="LiveId" clId="{F192C8AC-9B79-4BAD-BF3B-4FC66346F0AC}" dt="2022-11-08T11:14:03.501" v="620"/>
        <pc:sldMkLst>
          <pc:docMk/>
          <pc:sldMk cId="3041307951" sldId="346"/>
        </pc:sldMkLst>
      </pc:sldChg>
      <pc:sldChg chg="add">
        <pc:chgData name="Manish Sharma" userId="b799adb9ba789c8f" providerId="LiveId" clId="{F192C8AC-9B79-4BAD-BF3B-4FC66346F0AC}" dt="2022-11-08T11:14:03.501" v="620"/>
        <pc:sldMkLst>
          <pc:docMk/>
          <pc:sldMk cId="371425773" sldId="347"/>
        </pc:sldMkLst>
      </pc:sldChg>
      <pc:sldChg chg="add del">
        <pc:chgData name="Manish Sharma" userId="b799adb9ba789c8f" providerId="LiveId" clId="{F192C8AC-9B79-4BAD-BF3B-4FC66346F0AC}" dt="2022-11-08T11:13:58.925" v="619" actId="2696"/>
        <pc:sldMkLst>
          <pc:docMk/>
          <pc:sldMk cId="3793334372" sldId="347"/>
        </pc:sldMkLst>
      </pc:sldChg>
      <pc:sldChg chg="del">
        <pc:chgData name="Manish Sharma" userId="b799adb9ba789c8f" providerId="LiveId" clId="{F192C8AC-9B79-4BAD-BF3B-4FC66346F0AC}" dt="2022-11-08T03:32:39.491" v="0" actId="47"/>
        <pc:sldMkLst>
          <pc:docMk/>
          <pc:sldMk cId="2251360928" sldId="348"/>
        </pc:sldMkLst>
      </pc:sldChg>
      <pc:sldChg chg="add del">
        <pc:chgData name="Manish Sharma" userId="b799adb9ba789c8f" providerId="LiveId" clId="{F192C8AC-9B79-4BAD-BF3B-4FC66346F0AC}" dt="2022-11-08T11:13:45.939" v="618"/>
        <pc:sldMkLst>
          <pc:docMk/>
          <pc:sldMk cId="3976377021" sldId="349"/>
        </pc:sldMkLst>
      </pc:sldChg>
      <pc:sldChg chg="del">
        <pc:chgData name="Manish Sharma" userId="b799adb9ba789c8f" providerId="LiveId" clId="{F192C8AC-9B79-4BAD-BF3B-4FC66346F0AC}" dt="2022-11-08T03:32:39.491" v="0" actId="47"/>
        <pc:sldMkLst>
          <pc:docMk/>
          <pc:sldMk cId="811649670" sldId="350"/>
        </pc:sldMkLst>
      </pc:sldChg>
      <pc:sldChg chg="del">
        <pc:chgData name="Manish Sharma" userId="b799adb9ba789c8f" providerId="LiveId" clId="{F192C8AC-9B79-4BAD-BF3B-4FC66346F0AC}" dt="2022-11-08T03:32:39.491" v="0" actId="47"/>
        <pc:sldMkLst>
          <pc:docMk/>
          <pc:sldMk cId="3227899067" sldId="351"/>
        </pc:sldMkLst>
      </pc:sldChg>
      <pc:sldChg chg="add del">
        <pc:chgData name="Manish Sharma" userId="b799adb9ba789c8f" providerId="LiveId" clId="{F192C8AC-9B79-4BAD-BF3B-4FC66346F0AC}" dt="2022-11-09T04:58:11.650" v="622"/>
        <pc:sldMkLst>
          <pc:docMk/>
          <pc:sldMk cId="2857248363" sldId="352"/>
        </pc:sldMkLst>
      </pc:sldChg>
      <pc:sldChg chg="add del">
        <pc:chgData name="Manish Sharma" userId="b799adb9ba789c8f" providerId="LiveId" clId="{F192C8AC-9B79-4BAD-BF3B-4FC66346F0AC}" dt="2022-11-09T04:58:11.650" v="622"/>
        <pc:sldMkLst>
          <pc:docMk/>
          <pc:sldMk cId="2744805497" sldId="353"/>
        </pc:sldMkLst>
      </pc:sldChg>
      <pc:sldChg chg="add del">
        <pc:chgData name="Manish Sharma" userId="b799adb9ba789c8f" providerId="LiveId" clId="{F192C8AC-9B79-4BAD-BF3B-4FC66346F0AC}" dt="2022-11-09T04:58:11.650" v="622"/>
        <pc:sldMkLst>
          <pc:docMk/>
          <pc:sldMk cId="2903542338" sldId="354"/>
        </pc:sldMkLst>
      </pc:sldChg>
      <pc:sldChg chg="add del">
        <pc:chgData name="Manish Sharma" userId="b799adb9ba789c8f" providerId="LiveId" clId="{F192C8AC-9B79-4BAD-BF3B-4FC66346F0AC}" dt="2022-11-09T04:58:11.650" v="622"/>
        <pc:sldMkLst>
          <pc:docMk/>
          <pc:sldMk cId="2958282647" sldId="355"/>
        </pc:sldMkLst>
      </pc:sldChg>
      <pc:sldChg chg="add del">
        <pc:chgData name="Manish Sharma" userId="b799adb9ba789c8f" providerId="LiveId" clId="{F192C8AC-9B79-4BAD-BF3B-4FC66346F0AC}" dt="2022-11-09T04:58:11.650" v="622"/>
        <pc:sldMkLst>
          <pc:docMk/>
          <pc:sldMk cId="2850348841" sldId="356"/>
        </pc:sldMkLst>
      </pc:sldChg>
      <pc:sldChg chg="del">
        <pc:chgData name="Manish Sharma" userId="b799adb9ba789c8f" providerId="LiveId" clId="{F192C8AC-9B79-4BAD-BF3B-4FC66346F0AC}" dt="2022-11-08T03:32:39.491" v="0" actId="47"/>
        <pc:sldMkLst>
          <pc:docMk/>
          <pc:sldMk cId="833572205" sldId="357"/>
        </pc:sldMkLst>
      </pc:sldChg>
      <pc:sldChg chg="del">
        <pc:chgData name="Manish Sharma" userId="b799adb9ba789c8f" providerId="LiveId" clId="{F192C8AC-9B79-4BAD-BF3B-4FC66346F0AC}" dt="2022-11-08T03:32:39.491" v="0" actId="47"/>
        <pc:sldMkLst>
          <pc:docMk/>
          <pc:sldMk cId="167732844" sldId="358"/>
        </pc:sldMkLst>
      </pc:sldChg>
      <pc:sldChg chg="add del">
        <pc:chgData name="Manish Sharma" userId="b799adb9ba789c8f" providerId="LiveId" clId="{F192C8AC-9B79-4BAD-BF3B-4FC66346F0AC}" dt="2022-11-09T07:38:29.242" v="641"/>
        <pc:sldMkLst>
          <pc:docMk/>
          <pc:sldMk cId="2739323608" sldId="359"/>
        </pc:sldMkLst>
      </pc:sldChg>
      <pc:sldChg chg="add del">
        <pc:chgData name="Manish Sharma" userId="b799adb9ba789c8f" providerId="LiveId" clId="{F192C8AC-9B79-4BAD-BF3B-4FC66346F0AC}" dt="2022-11-09T07:38:29.242" v="641"/>
        <pc:sldMkLst>
          <pc:docMk/>
          <pc:sldMk cId="3809309878" sldId="360"/>
        </pc:sldMkLst>
      </pc:sldChg>
      <pc:sldChg chg="add del">
        <pc:chgData name="Manish Sharma" userId="b799adb9ba789c8f" providerId="LiveId" clId="{F192C8AC-9B79-4BAD-BF3B-4FC66346F0AC}" dt="2022-11-09T09:10:03.047" v="642"/>
        <pc:sldMkLst>
          <pc:docMk/>
          <pc:sldMk cId="4068368089" sldId="361"/>
        </pc:sldMkLst>
      </pc:sldChg>
      <pc:sldChg chg="addSp modSp add del mod">
        <pc:chgData name="Manish Sharma" userId="b799adb9ba789c8f" providerId="LiveId" clId="{F192C8AC-9B79-4BAD-BF3B-4FC66346F0AC}" dt="2022-11-09T09:20:27.871" v="675" actId="1076"/>
        <pc:sldMkLst>
          <pc:docMk/>
          <pc:sldMk cId="3936429631" sldId="362"/>
        </pc:sldMkLst>
        <pc:spChg chg="add mod">
          <ac:chgData name="Manish Sharma" userId="b799adb9ba789c8f" providerId="LiveId" clId="{F192C8AC-9B79-4BAD-BF3B-4FC66346F0AC}" dt="2022-11-09T09:20:12.848" v="662" actId="1076"/>
          <ac:spMkLst>
            <pc:docMk/>
            <pc:sldMk cId="3936429631" sldId="362"/>
            <ac:spMk id="2" creationId="{507A6845-24E8-80E7-5A7B-D02DEAFA74CE}"/>
          </ac:spMkLst>
        </pc:spChg>
        <pc:spChg chg="add mod">
          <ac:chgData name="Manish Sharma" userId="b799adb9ba789c8f" providerId="LiveId" clId="{F192C8AC-9B79-4BAD-BF3B-4FC66346F0AC}" dt="2022-11-09T09:20:27.871" v="675" actId="1076"/>
          <ac:spMkLst>
            <pc:docMk/>
            <pc:sldMk cId="3936429631" sldId="362"/>
            <ac:spMk id="3" creationId="{D91322A8-79F5-BB6D-EB8F-E72B715AAB63}"/>
          </ac:spMkLst>
        </pc:spChg>
        <pc:spChg chg="mod">
          <ac:chgData name="Manish Sharma" userId="b799adb9ba789c8f" providerId="LiveId" clId="{F192C8AC-9B79-4BAD-BF3B-4FC66346F0AC}" dt="2022-11-09T09:19:39.481" v="644" actId="1076"/>
          <ac:spMkLst>
            <pc:docMk/>
            <pc:sldMk cId="3936429631" sldId="362"/>
            <ac:spMk id="6" creationId="{2BA52C0A-4112-40C1-93DD-5DC1C961D96C}"/>
          </ac:spMkLst>
        </pc:spChg>
        <pc:spChg chg="mod">
          <ac:chgData name="Manish Sharma" userId="b799adb9ba789c8f" providerId="LiveId" clId="{F192C8AC-9B79-4BAD-BF3B-4FC66346F0AC}" dt="2022-11-09T09:19:42.511" v="645" actId="1076"/>
          <ac:spMkLst>
            <pc:docMk/>
            <pc:sldMk cId="3936429631" sldId="362"/>
            <ac:spMk id="21" creationId="{4C61223D-BA99-45E6-A7BF-910C357490A4}"/>
          </ac:spMkLst>
        </pc:spChg>
      </pc:sldChg>
      <pc:sldChg chg="add del">
        <pc:chgData name="Manish Sharma" userId="b799adb9ba789c8f" providerId="LiveId" clId="{F192C8AC-9B79-4BAD-BF3B-4FC66346F0AC}" dt="2022-11-09T10:36:45.557" v="676"/>
        <pc:sldMkLst>
          <pc:docMk/>
          <pc:sldMk cId="1113698474" sldId="363"/>
        </pc:sldMkLst>
      </pc:sldChg>
      <pc:sldChg chg="del">
        <pc:chgData name="Manish Sharma" userId="b799adb9ba789c8f" providerId="LiveId" clId="{F192C8AC-9B79-4BAD-BF3B-4FC66346F0AC}" dt="2022-11-08T03:32:39.491" v="0" actId="47"/>
        <pc:sldMkLst>
          <pc:docMk/>
          <pc:sldMk cId="1879572570" sldId="364"/>
        </pc:sldMkLst>
      </pc:sldChg>
      <pc:sldChg chg="del">
        <pc:chgData name="Manish Sharma" userId="b799adb9ba789c8f" providerId="LiveId" clId="{F192C8AC-9B79-4BAD-BF3B-4FC66346F0AC}" dt="2022-11-08T03:32:39.491" v="0" actId="47"/>
        <pc:sldMkLst>
          <pc:docMk/>
          <pc:sldMk cId="4119803830" sldId="365"/>
        </pc:sldMkLst>
      </pc:sldChg>
      <pc:sldChg chg="del">
        <pc:chgData name="Manish Sharma" userId="b799adb9ba789c8f" providerId="LiveId" clId="{F192C8AC-9B79-4BAD-BF3B-4FC66346F0AC}" dt="2022-11-08T03:32:39.491" v="0" actId="47"/>
        <pc:sldMkLst>
          <pc:docMk/>
          <pc:sldMk cId="1345247763" sldId="366"/>
        </pc:sldMkLst>
      </pc:sldChg>
      <pc:sldChg chg="addSp delSp modSp add mod setBg delDesignElem">
        <pc:chgData name="Manish Sharma" userId="b799adb9ba789c8f" providerId="LiveId" clId="{F192C8AC-9B79-4BAD-BF3B-4FC66346F0AC}" dt="2022-11-08T04:12:58.716" v="56" actId="26606"/>
        <pc:sldMkLst>
          <pc:docMk/>
          <pc:sldMk cId="721619654" sldId="452"/>
        </pc:sldMkLst>
        <pc:spChg chg="mod">
          <ac:chgData name="Manish Sharma" userId="b799adb9ba789c8f" providerId="LiveId" clId="{F192C8AC-9B79-4BAD-BF3B-4FC66346F0AC}" dt="2022-11-08T04:12:58.716" v="56" actId="26606"/>
          <ac:spMkLst>
            <pc:docMk/>
            <pc:sldMk cId="721619654" sldId="452"/>
            <ac:spMk id="2" creationId="{A6C1BEA8-3274-8FFC-3E9B-9FE973B76EBB}"/>
          </ac:spMkLst>
        </pc:spChg>
        <pc:spChg chg="add del">
          <ac:chgData name="Manish Sharma" userId="b799adb9ba789c8f" providerId="LiveId" clId="{F192C8AC-9B79-4BAD-BF3B-4FC66346F0AC}" dt="2022-11-08T04:12:58.716" v="56" actId="26606"/>
          <ac:spMkLst>
            <pc:docMk/>
            <pc:sldMk cId="721619654" sldId="452"/>
            <ac:spMk id="68" creationId="{063BBA22-50EA-4C4D-BE05-F1CE4E63AA56}"/>
          </ac:spMkLst>
        </pc:spChg>
        <pc:spChg chg="add del">
          <ac:chgData name="Manish Sharma" userId="b799adb9ba789c8f" providerId="LiveId" clId="{F192C8AC-9B79-4BAD-BF3B-4FC66346F0AC}" dt="2022-11-08T04:12:58.716" v="56" actId="26606"/>
          <ac:spMkLst>
            <pc:docMk/>
            <pc:sldMk cId="721619654" sldId="452"/>
            <ac:spMk id="71" creationId="{BACC6370-2D7E-4714-9D71-7542949D7D5D}"/>
          </ac:spMkLst>
        </pc:spChg>
        <pc:spChg chg="add del">
          <ac:chgData name="Manish Sharma" userId="b799adb9ba789c8f" providerId="LiveId" clId="{F192C8AC-9B79-4BAD-BF3B-4FC66346F0AC}" dt="2022-11-08T04:12:58.716" v="56" actId="26606"/>
          <ac:spMkLst>
            <pc:docMk/>
            <pc:sldMk cId="721619654" sldId="452"/>
            <ac:spMk id="73" creationId="{F68B3F68-107C-434F-AA38-110D5EA91B85}"/>
          </ac:spMkLst>
        </pc:spChg>
        <pc:spChg chg="add del">
          <ac:chgData name="Manish Sharma" userId="b799adb9ba789c8f" providerId="LiveId" clId="{F192C8AC-9B79-4BAD-BF3B-4FC66346F0AC}" dt="2022-11-08T04:12:58.716" v="56" actId="26606"/>
          <ac:spMkLst>
            <pc:docMk/>
            <pc:sldMk cId="721619654" sldId="452"/>
            <ac:spMk id="75" creationId="{AAD0DBB9-1A4B-4391-81D4-CB19F9AB918A}"/>
          </ac:spMkLst>
        </pc:spChg>
        <pc:spChg chg="del">
          <ac:chgData name="Manish Sharma" userId="b799adb9ba789c8f" providerId="LiveId" clId="{F192C8AC-9B79-4BAD-BF3B-4FC66346F0AC}" dt="2022-11-08T04:11:01.237" v="48"/>
          <ac:spMkLst>
            <pc:docMk/>
            <pc:sldMk cId="721619654" sldId="452"/>
            <ac:spMk id="77" creationId="{2659FDB4-FCBE-4A89-B46D-43D4FA54464D}"/>
          </ac:spMkLst>
        </pc:spChg>
        <pc:spChg chg="add">
          <ac:chgData name="Manish Sharma" userId="b799adb9ba789c8f" providerId="LiveId" clId="{F192C8AC-9B79-4BAD-BF3B-4FC66346F0AC}" dt="2022-11-08T04:12:58.716" v="56" actId="26606"/>
          <ac:spMkLst>
            <pc:docMk/>
            <pc:sldMk cId="721619654" sldId="452"/>
            <ac:spMk id="80" creationId="{955A2079-FA98-4876-80F0-72364A7D2EA4}"/>
          </ac:spMkLst>
        </pc:spChg>
        <pc:graphicFrameChg chg="mod modGraphic">
          <ac:chgData name="Manish Sharma" userId="b799adb9ba789c8f" providerId="LiveId" clId="{F192C8AC-9B79-4BAD-BF3B-4FC66346F0AC}" dt="2022-11-08T04:12:58.716" v="56" actId="26606"/>
          <ac:graphicFrameMkLst>
            <pc:docMk/>
            <pc:sldMk cId="721619654" sldId="452"/>
            <ac:graphicFrameMk id="66" creationId="{6CA41C74-D2B8-8356-2086-B11010D25600}"/>
          </ac:graphicFrameMkLst>
        </pc:graphicFrameChg>
        <pc:cxnChg chg="del">
          <ac:chgData name="Manish Sharma" userId="b799adb9ba789c8f" providerId="LiveId" clId="{F192C8AC-9B79-4BAD-BF3B-4FC66346F0AC}" dt="2022-11-08T04:11:01.237" v="48"/>
          <ac:cxnSpMkLst>
            <pc:docMk/>
            <pc:sldMk cId="721619654" sldId="452"/>
            <ac:cxnSpMk id="78" creationId="{C8F51B3F-8331-4E4A-AE96-D47B1006EEAD}"/>
          </ac:cxnSpMkLst>
        </pc:cxnChg>
      </pc:sldChg>
      <pc:sldChg chg="addSp delSp modSp add mod setBg delDesignElem">
        <pc:chgData name="Manish Sharma" userId="b799adb9ba789c8f" providerId="LiveId" clId="{F192C8AC-9B79-4BAD-BF3B-4FC66346F0AC}" dt="2022-11-08T04:15:23.828" v="61" actId="26606"/>
        <pc:sldMkLst>
          <pc:docMk/>
          <pc:sldMk cId="2662589359" sldId="453"/>
        </pc:sldMkLst>
        <pc:spChg chg="mod">
          <ac:chgData name="Manish Sharma" userId="b799adb9ba789c8f" providerId="LiveId" clId="{F192C8AC-9B79-4BAD-BF3B-4FC66346F0AC}" dt="2022-11-08T04:15:23.828" v="61" actId="26606"/>
          <ac:spMkLst>
            <pc:docMk/>
            <pc:sldMk cId="2662589359" sldId="453"/>
            <ac:spMk id="2" creationId="{92344086-22FE-8975-105C-22E303C16A92}"/>
          </ac:spMkLst>
        </pc:spChg>
        <pc:spChg chg="del mod">
          <ac:chgData name="Manish Sharma" userId="b799adb9ba789c8f" providerId="LiveId" clId="{F192C8AC-9B79-4BAD-BF3B-4FC66346F0AC}" dt="2022-11-08T04:15:23.828" v="61" actId="26606"/>
          <ac:spMkLst>
            <pc:docMk/>
            <pc:sldMk cId="2662589359" sldId="453"/>
            <ac:spMk id="3" creationId="{8B504747-86D6-B622-356E-2E2BD157B137}"/>
          </ac:spMkLst>
        </pc:spChg>
        <pc:spChg chg="add del">
          <ac:chgData name="Manish Sharma" userId="b799adb9ba789c8f" providerId="LiveId" clId="{F192C8AC-9B79-4BAD-BF3B-4FC66346F0AC}" dt="2022-11-08T04:15:23.804" v="60" actId="26606"/>
          <ac:spMkLst>
            <pc:docMk/>
            <pc:sldMk cId="2662589359" sldId="453"/>
            <ac:spMk id="8" creationId="{09588DA8-065E-4F6F-8EFD-43104AB2E0CF}"/>
          </ac:spMkLst>
        </pc:spChg>
        <pc:spChg chg="add">
          <ac:chgData name="Manish Sharma" userId="b799adb9ba789c8f" providerId="LiveId" clId="{F192C8AC-9B79-4BAD-BF3B-4FC66346F0AC}" dt="2022-11-08T04:15:23.828" v="61" actId="26606"/>
          <ac:spMkLst>
            <pc:docMk/>
            <pc:sldMk cId="2662589359" sldId="453"/>
            <ac:spMk id="9" creationId="{B819A166-7571-4003-A6B8-B62034C3ED30}"/>
          </ac:spMkLst>
        </pc:spChg>
        <pc:spChg chg="add del">
          <ac:chgData name="Manish Sharma" userId="b799adb9ba789c8f" providerId="LiveId" clId="{F192C8AC-9B79-4BAD-BF3B-4FC66346F0AC}" dt="2022-11-08T04:15:23.804" v="60" actId="26606"/>
          <ac:spMkLst>
            <pc:docMk/>
            <pc:sldMk cId="2662589359" sldId="453"/>
            <ac:spMk id="10" creationId="{C4285719-470E-454C-AF62-8323075F1F5B}"/>
          </ac:spMkLst>
        </pc:spChg>
        <pc:spChg chg="add del">
          <ac:chgData name="Manish Sharma" userId="b799adb9ba789c8f" providerId="LiveId" clId="{F192C8AC-9B79-4BAD-BF3B-4FC66346F0AC}" dt="2022-11-08T04:15:23.804" v="60" actId="26606"/>
          <ac:spMkLst>
            <pc:docMk/>
            <pc:sldMk cId="2662589359" sldId="453"/>
            <ac:spMk id="12" creationId="{CD9FE4EF-C4D8-49A0-B2FF-81D8DB7D8A24}"/>
          </ac:spMkLst>
        </pc:spChg>
        <pc:spChg chg="add del">
          <ac:chgData name="Manish Sharma" userId="b799adb9ba789c8f" providerId="LiveId" clId="{F192C8AC-9B79-4BAD-BF3B-4FC66346F0AC}" dt="2022-11-08T04:15:23.804" v="60" actId="26606"/>
          <ac:spMkLst>
            <pc:docMk/>
            <pc:sldMk cId="2662589359" sldId="453"/>
            <ac:spMk id="14" creationId="{4300840D-0A0B-4512-BACA-B439D5B9C57C}"/>
          </ac:spMkLst>
        </pc:spChg>
        <pc:spChg chg="del">
          <ac:chgData name="Manish Sharma" userId="b799adb9ba789c8f" providerId="LiveId" clId="{F192C8AC-9B79-4BAD-BF3B-4FC66346F0AC}" dt="2022-11-08T04:15:07.115" v="58"/>
          <ac:spMkLst>
            <pc:docMk/>
            <pc:sldMk cId="2662589359" sldId="453"/>
            <ac:spMk id="15" creationId="{B775CD93-9DF2-48CB-9F57-1BCA9A46C7FA}"/>
          </ac:spMkLst>
        </pc:spChg>
        <pc:spChg chg="add del">
          <ac:chgData name="Manish Sharma" userId="b799adb9ba789c8f" providerId="LiveId" clId="{F192C8AC-9B79-4BAD-BF3B-4FC66346F0AC}" dt="2022-11-08T04:15:23.804" v="60" actId="26606"/>
          <ac:spMkLst>
            <pc:docMk/>
            <pc:sldMk cId="2662589359" sldId="453"/>
            <ac:spMk id="16" creationId="{D2B78728-A580-49A7-84F9-6EF6F583ADE0}"/>
          </ac:spMkLst>
        </pc:spChg>
        <pc:spChg chg="del">
          <ac:chgData name="Manish Sharma" userId="b799adb9ba789c8f" providerId="LiveId" clId="{F192C8AC-9B79-4BAD-BF3B-4FC66346F0AC}" dt="2022-11-08T04:15:07.115" v="58"/>
          <ac:spMkLst>
            <pc:docMk/>
            <pc:sldMk cId="2662589359" sldId="453"/>
            <ac:spMk id="17" creationId="{6166C6D1-23AC-49C4-BA07-238E4E9F8CEB}"/>
          </ac:spMkLst>
        </pc:spChg>
        <pc:spChg chg="add del">
          <ac:chgData name="Manish Sharma" userId="b799adb9ba789c8f" providerId="LiveId" clId="{F192C8AC-9B79-4BAD-BF3B-4FC66346F0AC}" dt="2022-11-08T04:15:23.804" v="60" actId="26606"/>
          <ac:spMkLst>
            <pc:docMk/>
            <pc:sldMk cId="2662589359" sldId="453"/>
            <ac:spMk id="18" creationId="{38FAA1A1-D861-433F-88FA-1E9D6FD31D11}"/>
          </ac:spMkLst>
        </pc:spChg>
        <pc:spChg chg="del">
          <ac:chgData name="Manish Sharma" userId="b799adb9ba789c8f" providerId="LiveId" clId="{F192C8AC-9B79-4BAD-BF3B-4FC66346F0AC}" dt="2022-11-08T04:15:07.115" v="58"/>
          <ac:spMkLst>
            <pc:docMk/>
            <pc:sldMk cId="2662589359" sldId="453"/>
            <ac:spMk id="19" creationId="{1C091803-41C2-48E0-9228-5148460C7479}"/>
          </ac:spMkLst>
        </pc:spChg>
        <pc:spChg chg="add del">
          <ac:chgData name="Manish Sharma" userId="b799adb9ba789c8f" providerId="LiveId" clId="{F192C8AC-9B79-4BAD-BF3B-4FC66346F0AC}" dt="2022-11-08T04:15:23.804" v="60" actId="26606"/>
          <ac:spMkLst>
            <pc:docMk/>
            <pc:sldMk cId="2662589359" sldId="453"/>
            <ac:spMk id="20" creationId="{8D71EDA1-87BF-4D5D-AB79-F346FD19278A}"/>
          </ac:spMkLst>
        </pc:spChg>
        <pc:graphicFrameChg chg="add">
          <ac:chgData name="Manish Sharma" userId="b799adb9ba789c8f" providerId="LiveId" clId="{F192C8AC-9B79-4BAD-BF3B-4FC66346F0AC}" dt="2022-11-08T04:15:23.828" v="61" actId="26606"/>
          <ac:graphicFrameMkLst>
            <pc:docMk/>
            <pc:sldMk cId="2662589359" sldId="453"/>
            <ac:graphicFrameMk id="5" creationId="{5CCAE018-88BF-CD9B-F9E1-3D055348EB0C}"/>
          </ac:graphicFrameMkLst>
        </pc:graphicFrameChg>
      </pc:sldChg>
      <pc:sldChg chg="add">
        <pc:chgData name="Manish Sharma" userId="b799adb9ba789c8f" providerId="LiveId" clId="{F192C8AC-9B79-4BAD-BF3B-4FC66346F0AC}" dt="2022-11-08T04:16:24.456" v="62"/>
        <pc:sldMkLst>
          <pc:docMk/>
          <pc:sldMk cId="1763111899" sldId="455"/>
        </pc:sldMkLst>
      </pc:sldChg>
      <pc:sldChg chg="addSp delSp modSp new mod">
        <pc:chgData name="Manish Sharma" userId="b799adb9ba789c8f" providerId="LiveId" clId="{F192C8AC-9B79-4BAD-BF3B-4FC66346F0AC}" dt="2022-11-08T04:56:42.536" v="95"/>
        <pc:sldMkLst>
          <pc:docMk/>
          <pc:sldMk cId="896589315" sldId="456"/>
        </pc:sldMkLst>
        <pc:spChg chg="del">
          <ac:chgData name="Manish Sharma" userId="b799adb9ba789c8f" providerId="LiveId" clId="{F192C8AC-9B79-4BAD-BF3B-4FC66346F0AC}" dt="2022-11-08T04:53:23.624" v="66" actId="478"/>
          <ac:spMkLst>
            <pc:docMk/>
            <pc:sldMk cId="896589315" sldId="456"/>
            <ac:spMk id="2" creationId="{8F1FEBDC-B0E1-F130-092E-AFC1387B9182}"/>
          </ac:spMkLst>
        </pc:spChg>
        <pc:spChg chg="del">
          <ac:chgData name="Manish Sharma" userId="b799adb9ba789c8f" providerId="LiveId" clId="{F192C8AC-9B79-4BAD-BF3B-4FC66346F0AC}" dt="2022-11-08T04:53:23.624" v="66" actId="478"/>
          <ac:spMkLst>
            <pc:docMk/>
            <pc:sldMk cId="896589315" sldId="456"/>
            <ac:spMk id="3" creationId="{846F103D-BCDF-BED8-AD46-12BFBECED73C}"/>
          </ac:spMkLst>
        </pc:spChg>
        <pc:spChg chg="add mod">
          <ac:chgData name="Manish Sharma" userId="b799adb9ba789c8f" providerId="LiveId" clId="{F192C8AC-9B79-4BAD-BF3B-4FC66346F0AC}" dt="2022-11-08T04:53:31.929" v="80" actId="20577"/>
          <ac:spMkLst>
            <pc:docMk/>
            <pc:sldMk cId="896589315" sldId="456"/>
            <ac:spMk id="4" creationId="{E1B2CF0F-0BE7-5876-839A-24387B42B5C4}"/>
          </ac:spMkLst>
        </pc:spChg>
        <pc:spChg chg="add mod">
          <ac:chgData name="Manish Sharma" userId="b799adb9ba789c8f" providerId="LiveId" clId="{F192C8AC-9B79-4BAD-BF3B-4FC66346F0AC}" dt="2022-11-08T04:55:39.518" v="81"/>
          <ac:spMkLst>
            <pc:docMk/>
            <pc:sldMk cId="896589315" sldId="456"/>
            <ac:spMk id="5" creationId="{247B2FDA-1F01-035C-4DE0-DF086AC64E48}"/>
          </ac:spMkLst>
        </pc:spChg>
        <pc:spChg chg="add mod">
          <ac:chgData name="Manish Sharma" userId="b799adb9ba789c8f" providerId="LiveId" clId="{F192C8AC-9B79-4BAD-BF3B-4FC66346F0AC}" dt="2022-11-08T04:55:48.921" v="82"/>
          <ac:spMkLst>
            <pc:docMk/>
            <pc:sldMk cId="896589315" sldId="456"/>
            <ac:spMk id="6" creationId="{9765B00A-684E-F149-B123-ED5C5F5DCE5E}"/>
          </ac:spMkLst>
        </pc:spChg>
        <pc:spChg chg="add mod">
          <ac:chgData name="Manish Sharma" userId="b799adb9ba789c8f" providerId="LiveId" clId="{F192C8AC-9B79-4BAD-BF3B-4FC66346F0AC}" dt="2022-11-08T04:55:48.921" v="82"/>
          <ac:spMkLst>
            <pc:docMk/>
            <pc:sldMk cId="896589315" sldId="456"/>
            <ac:spMk id="7" creationId="{FE6AACB0-F18E-25C7-605E-8DE4570007FD}"/>
          </ac:spMkLst>
        </pc:spChg>
        <pc:spChg chg="add mod">
          <ac:chgData name="Manish Sharma" userId="b799adb9ba789c8f" providerId="LiveId" clId="{F192C8AC-9B79-4BAD-BF3B-4FC66346F0AC}" dt="2022-11-08T04:55:58.905" v="83"/>
          <ac:spMkLst>
            <pc:docMk/>
            <pc:sldMk cId="896589315" sldId="456"/>
            <ac:spMk id="8" creationId="{7EDDF9EB-3BB7-3AF7-C3C7-CFAF7359BFB4}"/>
          </ac:spMkLst>
        </pc:spChg>
        <pc:spChg chg="add mod">
          <ac:chgData name="Manish Sharma" userId="b799adb9ba789c8f" providerId="LiveId" clId="{F192C8AC-9B79-4BAD-BF3B-4FC66346F0AC}" dt="2022-11-08T04:56:14.215" v="94" actId="20577"/>
          <ac:spMkLst>
            <pc:docMk/>
            <pc:sldMk cId="896589315" sldId="456"/>
            <ac:spMk id="9" creationId="{254A675F-355F-B25D-3EE3-C45D96ED7D8F}"/>
          </ac:spMkLst>
        </pc:spChg>
        <pc:spChg chg="add mod">
          <ac:chgData name="Manish Sharma" userId="b799adb9ba789c8f" providerId="LiveId" clId="{F192C8AC-9B79-4BAD-BF3B-4FC66346F0AC}" dt="2022-11-08T04:56:42.536" v="95"/>
          <ac:spMkLst>
            <pc:docMk/>
            <pc:sldMk cId="896589315" sldId="456"/>
            <ac:spMk id="10" creationId="{CCFCCFBD-76D2-50D3-DF79-AB4FE8F0B156}"/>
          </ac:spMkLst>
        </pc:spChg>
        <pc:spChg chg="add mod">
          <ac:chgData name="Manish Sharma" userId="b799adb9ba789c8f" providerId="LiveId" clId="{F192C8AC-9B79-4BAD-BF3B-4FC66346F0AC}" dt="2022-11-08T04:56:42.536" v="95"/>
          <ac:spMkLst>
            <pc:docMk/>
            <pc:sldMk cId="896589315" sldId="456"/>
            <ac:spMk id="11" creationId="{12065BF1-287E-BEFD-0655-04556F3C6E6B}"/>
          </ac:spMkLst>
        </pc:spChg>
      </pc:sldChg>
      <pc:sldChg chg="addSp delSp modSp new mod">
        <pc:chgData name="Manish Sharma" userId="b799adb9ba789c8f" providerId="LiveId" clId="{F192C8AC-9B79-4BAD-BF3B-4FC66346F0AC}" dt="2022-11-08T04:58:31.638" v="99"/>
        <pc:sldMkLst>
          <pc:docMk/>
          <pc:sldMk cId="2254369266" sldId="457"/>
        </pc:sldMkLst>
        <pc:spChg chg="del">
          <ac:chgData name="Manish Sharma" userId="b799adb9ba789c8f" providerId="LiveId" clId="{F192C8AC-9B79-4BAD-BF3B-4FC66346F0AC}" dt="2022-11-08T04:58:07.346" v="97" actId="478"/>
          <ac:spMkLst>
            <pc:docMk/>
            <pc:sldMk cId="2254369266" sldId="457"/>
            <ac:spMk id="2" creationId="{5BE1074E-E38E-D710-2886-6EE94B747ADB}"/>
          </ac:spMkLst>
        </pc:spChg>
        <pc:spChg chg="del">
          <ac:chgData name="Manish Sharma" userId="b799adb9ba789c8f" providerId="LiveId" clId="{F192C8AC-9B79-4BAD-BF3B-4FC66346F0AC}" dt="2022-11-08T04:58:07.346" v="97" actId="478"/>
          <ac:spMkLst>
            <pc:docMk/>
            <pc:sldMk cId="2254369266" sldId="457"/>
            <ac:spMk id="3" creationId="{834B3C47-462B-9776-F2E3-400E57EBFC2E}"/>
          </ac:spMkLst>
        </pc:spChg>
        <pc:spChg chg="add mod">
          <ac:chgData name="Manish Sharma" userId="b799adb9ba789c8f" providerId="LiveId" clId="{F192C8AC-9B79-4BAD-BF3B-4FC66346F0AC}" dt="2022-11-08T04:58:17.370" v="98"/>
          <ac:spMkLst>
            <pc:docMk/>
            <pc:sldMk cId="2254369266" sldId="457"/>
            <ac:spMk id="4" creationId="{9B79C22D-1159-CC34-A19E-D6AC403791D4}"/>
          </ac:spMkLst>
        </pc:spChg>
        <pc:spChg chg="add mod">
          <ac:chgData name="Manish Sharma" userId="b799adb9ba789c8f" providerId="LiveId" clId="{F192C8AC-9B79-4BAD-BF3B-4FC66346F0AC}" dt="2022-11-08T04:58:17.370" v="98"/>
          <ac:spMkLst>
            <pc:docMk/>
            <pc:sldMk cId="2254369266" sldId="457"/>
            <ac:spMk id="5" creationId="{6DD3373D-155C-6CE3-ACA9-5E67FBA0F973}"/>
          </ac:spMkLst>
        </pc:spChg>
        <pc:spChg chg="add mod">
          <ac:chgData name="Manish Sharma" userId="b799adb9ba789c8f" providerId="LiveId" clId="{F192C8AC-9B79-4BAD-BF3B-4FC66346F0AC}" dt="2022-11-08T04:58:17.370" v="98"/>
          <ac:spMkLst>
            <pc:docMk/>
            <pc:sldMk cId="2254369266" sldId="457"/>
            <ac:spMk id="6" creationId="{A3F93648-3EE5-D7A6-7D3C-533FDE9404E8}"/>
          </ac:spMkLst>
        </pc:spChg>
        <pc:spChg chg="add mod">
          <ac:chgData name="Manish Sharma" userId="b799adb9ba789c8f" providerId="LiveId" clId="{F192C8AC-9B79-4BAD-BF3B-4FC66346F0AC}" dt="2022-11-08T04:58:31.638" v="99"/>
          <ac:spMkLst>
            <pc:docMk/>
            <pc:sldMk cId="2254369266" sldId="457"/>
            <ac:spMk id="8" creationId="{40FF2593-5AA9-0016-073C-A4B3BEB63C5A}"/>
          </ac:spMkLst>
        </pc:spChg>
        <pc:cxnChg chg="add mod">
          <ac:chgData name="Manish Sharma" userId="b799adb9ba789c8f" providerId="LiveId" clId="{F192C8AC-9B79-4BAD-BF3B-4FC66346F0AC}" dt="2022-11-08T04:58:31.638" v="99"/>
          <ac:cxnSpMkLst>
            <pc:docMk/>
            <pc:sldMk cId="2254369266" sldId="457"/>
            <ac:cxnSpMk id="7" creationId="{57DCCE8E-FE09-A899-501A-CFF715502699}"/>
          </ac:cxnSpMkLst>
        </pc:cxnChg>
      </pc:sldChg>
      <pc:sldChg chg="modSp new mod">
        <pc:chgData name="Manish Sharma" userId="b799adb9ba789c8f" providerId="LiveId" clId="{F192C8AC-9B79-4BAD-BF3B-4FC66346F0AC}" dt="2022-11-08T05:07:28.433" v="134" actId="20577"/>
        <pc:sldMkLst>
          <pc:docMk/>
          <pc:sldMk cId="947240966" sldId="458"/>
        </pc:sldMkLst>
        <pc:spChg chg="mod">
          <ac:chgData name="Manish Sharma" userId="b799adb9ba789c8f" providerId="LiveId" clId="{F192C8AC-9B79-4BAD-BF3B-4FC66346F0AC}" dt="2022-11-08T05:07:28.433" v="134" actId="20577"/>
          <ac:spMkLst>
            <pc:docMk/>
            <pc:sldMk cId="947240966" sldId="458"/>
            <ac:spMk id="2" creationId="{8213295E-95FD-93EE-2B0E-BEAC64B4D39E}"/>
          </ac:spMkLst>
        </pc:spChg>
        <pc:spChg chg="mod">
          <ac:chgData name="Manish Sharma" userId="b799adb9ba789c8f" providerId="LiveId" clId="{F192C8AC-9B79-4BAD-BF3B-4FC66346F0AC}" dt="2022-11-08T05:07:10.068" v="131" actId="20577"/>
          <ac:spMkLst>
            <pc:docMk/>
            <pc:sldMk cId="947240966" sldId="458"/>
            <ac:spMk id="3" creationId="{A8323CCE-F294-DA5B-C10B-421A322F6844}"/>
          </ac:spMkLst>
        </pc:spChg>
      </pc:sldChg>
      <pc:sldChg chg="modSp new mod">
        <pc:chgData name="Manish Sharma" userId="b799adb9ba789c8f" providerId="LiveId" clId="{F192C8AC-9B79-4BAD-BF3B-4FC66346F0AC}" dt="2022-11-08T05:09:01.575" v="141" actId="20577"/>
        <pc:sldMkLst>
          <pc:docMk/>
          <pc:sldMk cId="3451997077" sldId="459"/>
        </pc:sldMkLst>
        <pc:spChg chg="mod">
          <ac:chgData name="Manish Sharma" userId="b799adb9ba789c8f" providerId="LiveId" clId="{F192C8AC-9B79-4BAD-BF3B-4FC66346F0AC}" dt="2022-11-08T05:07:44.747" v="138"/>
          <ac:spMkLst>
            <pc:docMk/>
            <pc:sldMk cId="3451997077" sldId="459"/>
            <ac:spMk id="2" creationId="{3F52775A-7F03-B898-82B4-6726B4D59936}"/>
          </ac:spMkLst>
        </pc:spChg>
        <pc:spChg chg="mod">
          <ac:chgData name="Manish Sharma" userId="b799adb9ba789c8f" providerId="LiveId" clId="{F192C8AC-9B79-4BAD-BF3B-4FC66346F0AC}" dt="2022-11-08T05:09:01.575" v="141" actId="20577"/>
          <ac:spMkLst>
            <pc:docMk/>
            <pc:sldMk cId="3451997077" sldId="459"/>
            <ac:spMk id="3" creationId="{1E909CD6-D1D6-B433-BBC8-F1911728AD2E}"/>
          </ac:spMkLst>
        </pc:spChg>
      </pc:sldChg>
      <pc:sldChg chg="modSp new mod">
        <pc:chgData name="Manish Sharma" userId="b799adb9ba789c8f" providerId="LiveId" clId="{F192C8AC-9B79-4BAD-BF3B-4FC66346F0AC}" dt="2022-11-08T05:11:29.211" v="147" actId="20577"/>
        <pc:sldMkLst>
          <pc:docMk/>
          <pc:sldMk cId="3485500022" sldId="460"/>
        </pc:sldMkLst>
        <pc:spChg chg="mod">
          <ac:chgData name="Manish Sharma" userId="b799adb9ba789c8f" providerId="LiveId" clId="{F192C8AC-9B79-4BAD-BF3B-4FC66346F0AC}" dt="2022-11-08T05:09:50.335" v="143"/>
          <ac:spMkLst>
            <pc:docMk/>
            <pc:sldMk cId="3485500022" sldId="460"/>
            <ac:spMk id="2" creationId="{E9803540-DFA8-7AF1-A332-8435701FF529}"/>
          </ac:spMkLst>
        </pc:spChg>
        <pc:spChg chg="mod">
          <ac:chgData name="Manish Sharma" userId="b799adb9ba789c8f" providerId="LiveId" clId="{F192C8AC-9B79-4BAD-BF3B-4FC66346F0AC}" dt="2022-11-08T05:11:29.211" v="147" actId="20577"/>
          <ac:spMkLst>
            <pc:docMk/>
            <pc:sldMk cId="3485500022" sldId="460"/>
            <ac:spMk id="3" creationId="{3A7DDC4B-B555-7219-E256-FC91A12A06AF}"/>
          </ac:spMkLst>
        </pc:spChg>
      </pc:sldChg>
      <pc:sldChg chg="modSp new mod">
        <pc:chgData name="Manish Sharma" userId="b799adb9ba789c8f" providerId="LiveId" clId="{F192C8AC-9B79-4BAD-BF3B-4FC66346F0AC}" dt="2022-11-08T08:58:50.592" v="226" actId="27636"/>
        <pc:sldMkLst>
          <pc:docMk/>
          <pc:sldMk cId="1759732001" sldId="461"/>
        </pc:sldMkLst>
        <pc:spChg chg="mod">
          <ac:chgData name="Manish Sharma" userId="b799adb9ba789c8f" providerId="LiveId" clId="{F192C8AC-9B79-4BAD-BF3B-4FC66346F0AC}" dt="2022-11-08T05:12:16.904" v="153" actId="20577"/>
          <ac:spMkLst>
            <pc:docMk/>
            <pc:sldMk cId="1759732001" sldId="461"/>
            <ac:spMk id="2" creationId="{41D01D0F-D223-314B-09D9-66ADC3ECA809}"/>
          </ac:spMkLst>
        </pc:spChg>
        <pc:spChg chg="mod">
          <ac:chgData name="Manish Sharma" userId="b799adb9ba789c8f" providerId="LiveId" clId="{F192C8AC-9B79-4BAD-BF3B-4FC66346F0AC}" dt="2022-11-08T08:58:50.592" v="226" actId="27636"/>
          <ac:spMkLst>
            <pc:docMk/>
            <pc:sldMk cId="1759732001" sldId="461"/>
            <ac:spMk id="3" creationId="{AF3767C4-6FEE-402B-5551-07DFBA40C56E}"/>
          </ac:spMkLst>
        </pc:spChg>
      </pc:sldChg>
      <pc:sldChg chg="addSp delSp modSp new mod">
        <pc:chgData name="Manish Sharma" userId="b799adb9ba789c8f" providerId="LiveId" clId="{F192C8AC-9B79-4BAD-BF3B-4FC66346F0AC}" dt="2022-11-08T07:19:01.758" v="183"/>
        <pc:sldMkLst>
          <pc:docMk/>
          <pc:sldMk cId="2117892280" sldId="462"/>
        </pc:sldMkLst>
        <pc:spChg chg="del">
          <ac:chgData name="Manish Sharma" userId="b799adb9ba789c8f" providerId="LiveId" clId="{F192C8AC-9B79-4BAD-BF3B-4FC66346F0AC}" dt="2022-11-08T07:13:56.141" v="171" actId="478"/>
          <ac:spMkLst>
            <pc:docMk/>
            <pc:sldMk cId="2117892280" sldId="462"/>
            <ac:spMk id="2" creationId="{84B20F0A-0D5A-859B-9886-52FCE607D901}"/>
          </ac:spMkLst>
        </pc:spChg>
        <pc:spChg chg="del">
          <ac:chgData name="Manish Sharma" userId="b799adb9ba789c8f" providerId="LiveId" clId="{F192C8AC-9B79-4BAD-BF3B-4FC66346F0AC}" dt="2022-11-08T07:13:56.141" v="171" actId="478"/>
          <ac:spMkLst>
            <pc:docMk/>
            <pc:sldMk cId="2117892280" sldId="462"/>
            <ac:spMk id="3" creationId="{D055243F-3459-E5FA-4180-539FBDA89286}"/>
          </ac:spMkLst>
        </pc:spChg>
        <pc:spChg chg="add mod">
          <ac:chgData name="Manish Sharma" userId="b799adb9ba789c8f" providerId="LiveId" clId="{F192C8AC-9B79-4BAD-BF3B-4FC66346F0AC}" dt="2022-11-08T07:13:56.802" v="172"/>
          <ac:spMkLst>
            <pc:docMk/>
            <pc:sldMk cId="2117892280" sldId="462"/>
            <ac:spMk id="4" creationId="{4D07ED0B-48C0-3002-AADA-19EEA41A0B43}"/>
          </ac:spMkLst>
        </pc:spChg>
        <pc:spChg chg="add mod">
          <ac:chgData name="Manish Sharma" userId="b799adb9ba789c8f" providerId="LiveId" clId="{F192C8AC-9B79-4BAD-BF3B-4FC66346F0AC}" dt="2022-11-08T07:13:56.802" v="172"/>
          <ac:spMkLst>
            <pc:docMk/>
            <pc:sldMk cId="2117892280" sldId="462"/>
            <ac:spMk id="5" creationId="{7D45E018-B282-7140-55FA-A20E5976FAF4}"/>
          </ac:spMkLst>
        </pc:spChg>
        <pc:spChg chg="add mod">
          <ac:chgData name="Manish Sharma" userId="b799adb9ba789c8f" providerId="LiveId" clId="{F192C8AC-9B79-4BAD-BF3B-4FC66346F0AC}" dt="2022-11-08T07:14:10.963" v="173"/>
          <ac:spMkLst>
            <pc:docMk/>
            <pc:sldMk cId="2117892280" sldId="462"/>
            <ac:spMk id="7" creationId="{D6B36EA6-865C-989D-2162-971AEEC066DA}"/>
          </ac:spMkLst>
        </pc:spChg>
        <pc:spChg chg="add mod">
          <ac:chgData name="Manish Sharma" userId="b799adb9ba789c8f" providerId="LiveId" clId="{F192C8AC-9B79-4BAD-BF3B-4FC66346F0AC}" dt="2022-11-08T07:14:10.963" v="173"/>
          <ac:spMkLst>
            <pc:docMk/>
            <pc:sldMk cId="2117892280" sldId="462"/>
            <ac:spMk id="9" creationId="{2F24597B-1810-7766-C3E8-98F42B0F564B}"/>
          </ac:spMkLst>
        </pc:spChg>
        <pc:spChg chg="add mod">
          <ac:chgData name="Manish Sharma" userId="b799adb9ba789c8f" providerId="LiveId" clId="{F192C8AC-9B79-4BAD-BF3B-4FC66346F0AC}" dt="2022-11-08T07:14:22.960" v="174"/>
          <ac:spMkLst>
            <pc:docMk/>
            <pc:sldMk cId="2117892280" sldId="462"/>
            <ac:spMk id="10" creationId="{AFDEDEC0-7504-BB8B-4F03-C38C365EBED7}"/>
          </ac:spMkLst>
        </pc:spChg>
        <pc:spChg chg="add mod">
          <ac:chgData name="Manish Sharma" userId="b799adb9ba789c8f" providerId="LiveId" clId="{F192C8AC-9B79-4BAD-BF3B-4FC66346F0AC}" dt="2022-11-08T07:14:22.960" v="174"/>
          <ac:spMkLst>
            <pc:docMk/>
            <pc:sldMk cId="2117892280" sldId="462"/>
            <ac:spMk id="11" creationId="{A1412A38-68FE-55A1-E187-CE21E3277068}"/>
          </ac:spMkLst>
        </pc:spChg>
        <pc:spChg chg="add mod">
          <ac:chgData name="Manish Sharma" userId="b799adb9ba789c8f" providerId="LiveId" clId="{F192C8AC-9B79-4BAD-BF3B-4FC66346F0AC}" dt="2022-11-08T07:14:32.541" v="175"/>
          <ac:spMkLst>
            <pc:docMk/>
            <pc:sldMk cId="2117892280" sldId="462"/>
            <ac:spMk id="13" creationId="{7CBB31DF-F1C6-2E34-F376-98019D56DF65}"/>
          </ac:spMkLst>
        </pc:spChg>
        <pc:spChg chg="add mod">
          <ac:chgData name="Manish Sharma" userId="b799adb9ba789c8f" providerId="LiveId" clId="{F192C8AC-9B79-4BAD-BF3B-4FC66346F0AC}" dt="2022-11-08T07:14:32.541" v="175"/>
          <ac:spMkLst>
            <pc:docMk/>
            <pc:sldMk cId="2117892280" sldId="462"/>
            <ac:spMk id="15" creationId="{0409F476-D5DB-E0F2-D008-D0B413055CC6}"/>
          </ac:spMkLst>
        </pc:spChg>
        <pc:spChg chg="add mod">
          <ac:chgData name="Manish Sharma" userId="b799adb9ba789c8f" providerId="LiveId" clId="{F192C8AC-9B79-4BAD-BF3B-4FC66346F0AC}" dt="2022-11-08T07:14:44.436" v="176"/>
          <ac:spMkLst>
            <pc:docMk/>
            <pc:sldMk cId="2117892280" sldId="462"/>
            <ac:spMk id="17" creationId="{A94C7E92-26E4-34D0-59B0-0F1723A38FA4}"/>
          </ac:spMkLst>
        </pc:spChg>
        <pc:spChg chg="add mod">
          <ac:chgData name="Manish Sharma" userId="b799adb9ba789c8f" providerId="LiveId" clId="{F192C8AC-9B79-4BAD-BF3B-4FC66346F0AC}" dt="2022-11-08T07:14:44.436" v="176"/>
          <ac:spMkLst>
            <pc:docMk/>
            <pc:sldMk cId="2117892280" sldId="462"/>
            <ac:spMk id="18" creationId="{67E64BEC-FF9C-8880-E24B-271A63916A33}"/>
          </ac:spMkLst>
        </pc:spChg>
        <pc:spChg chg="add mod">
          <ac:chgData name="Manish Sharma" userId="b799adb9ba789c8f" providerId="LiveId" clId="{F192C8AC-9B79-4BAD-BF3B-4FC66346F0AC}" dt="2022-11-08T07:14:59.923" v="177"/>
          <ac:spMkLst>
            <pc:docMk/>
            <pc:sldMk cId="2117892280" sldId="462"/>
            <ac:spMk id="19" creationId="{8FD0009F-5BA4-1ECE-47C7-119C8ACF4E3F}"/>
          </ac:spMkLst>
        </pc:spChg>
        <pc:spChg chg="add mod">
          <ac:chgData name="Manish Sharma" userId="b799adb9ba789c8f" providerId="LiveId" clId="{F192C8AC-9B79-4BAD-BF3B-4FC66346F0AC}" dt="2022-11-08T07:14:59.923" v="177"/>
          <ac:spMkLst>
            <pc:docMk/>
            <pc:sldMk cId="2117892280" sldId="462"/>
            <ac:spMk id="21" creationId="{338E1422-476E-A666-1D23-2772EA9F294A}"/>
          </ac:spMkLst>
        </pc:spChg>
        <pc:spChg chg="add mod">
          <ac:chgData name="Manish Sharma" userId="b799adb9ba789c8f" providerId="LiveId" clId="{F192C8AC-9B79-4BAD-BF3B-4FC66346F0AC}" dt="2022-11-08T07:14:59.923" v="177"/>
          <ac:spMkLst>
            <pc:docMk/>
            <pc:sldMk cId="2117892280" sldId="462"/>
            <ac:spMk id="23" creationId="{D115F49C-C6DA-F1E8-2401-CB6DFBF07F6E}"/>
          </ac:spMkLst>
        </pc:spChg>
        <pc:spChg chg="add mod">
          <ac:chgData name="Manish Sharma" userId="b799adb9ba789c8f" providerId="LiveId" clId="{F192C8AC-9B79-4BAD-BF3B-4FC66346F0AC}" dt="2022-11-08T07:15:24.760" v="178"/>
          <ac:spMkLst>
            <pc:docMk/>
            <pc:sldMk cId="2117892280" sldId="462"/>
            <ac:spMk id="24" creationId="{6027586C-8C54-FA42-2617-4407C0B28507}"/>
          </ac:spMkLst>
        </pc:spChg>
        <pc:spChg chg="add mod">
          <ac:chgData name="Manish Sharma" userId="b799adb9ba789c8f" providerId="LiveId" clId="{F192C8AC-9B79-4BAD-BF3B-4FC66346F0AC}" dt="2022-11-08T07:15:24.760" v="178"/>
          <ac:spMkLst>
            <pc:docMk/>
            <pc:sldMk cId="2117892280" sldId="462"/>
            <ac:spMk id="26" creationId="{4E3C34B1-17FF-2806-476C-417A6762314E}"/>
          </ac:spMkLst>
        </pc:spChg>
        <pc:spChg chg="add mod">
          <ac:chgData name="Manish Sharma" userId="b799adb9ba789c8f" providerId="LiveId" clId="{F192C8AC-9B79-4BAD-BF3B-4FC66346F0AC}" dt="2022-11-08T07:15:36.241" v="179"/>
          <ac:spMkLst>
            <pc:docMk/>
            <pc:sldMk cId="2117892280" sldId="462"/>
            <ac:spMk id="28" creationId="{35160762-88B4-4D5A-78EB-BEA045281CA0}"/>
          </ac:spMkLst>
        </pc:spChg>
        <pc:spChg chg="add mod">
          <ac:chgData name="Manish Sharma" userId="b799adb9ba789c8f" providerId="LiveId" clId="{F192C8AC-9B79-4BAD-BF3B-4FC66346F0AC}" dt="2022-11-08T07:17:29.875" v="180"/>
          <ac:spMkLst>
            <pc:docMk/>
            <pc:sldMk cId="2117892280" sldId="462"/>
            <ac:spMk id="29" creationId="{031BC498-F46B-A398-A84B-C268F50E2A99}"/>
          </ac:spMkLst>
        </pc:spChg>
        <pc:spChg chg="add mod">
          <ac:chgData name="Manish Sharma" userId="b799adb9ba789c8f" providerId="LiveId" clId="{F192C8AC-9B79-4BAD-BF3B-4FC66346F0AC}" dt="2022-11-08T07:17:29.875" v="180"/>
          <ac:spMkLst>
            <pc:docMk/>
            <pc:sldMk cId="2117892280" sldId="462"/>
            <ac:spMk id="31" creationId="{6FF7DEC5-BF52-A6F6-4B19-EEDCEAF31CE5}"/>
          </ac:spMkLst>
        </pc:spChg>
        <pc:spChg chg="add mod">
          <ac:chgData name="Manish Sharma" userId="b799adb9ba789c8f" providerId="LiveId" clId="{F192C8AC-9B79-4BAD-BF3B-4FC66346F0AC}" dt="2022-11-08T07:18:21.237" v="181"/>
          <ac:spMkLst>
            <pc:docMk/>
            <pc:sldMk cId="2117892280" sldId="462"/>
            <ac:spMk id="32" creationId="{E7FC28F4-B3E2-FD91-4837-23659B8A9296}"/>
          </ac:spMkLst>
        </pc:spChg>
        <pc:spChg chg="add mod">
          <ac:chgData name="Manish Sharma" userId="b799adb9ba789c8f" providerId="LiveId" clId="{F192C8AC-9B79-4BAD-BF3B-4FC66346F0AC}" dt="2022-11-08T07:18:21.237" v="181"/>
          <ac:spMkLst>
            <pc:docMk/>
            <pc:sldMk cId="2117892280" sldId="462"/>
            <ac:spMk id="34" creationId="{CF1E37D3-D873-4003-BD90-7A53E9860371}"/>
          </ac:spMkLst>
        </pc:spChg>
        <pc:spChg chg="add mod">
          <ac:chgData name="Manish Sharma" userId="b799adb9ba789c8f" providerId="LiveId" clId="{F192C8AC-9B79-4BAD-BF3B-4FC66346F0AC}" dt="2022-11-08T07:18:21.237" v="181"/>
          <ac:spMkLst>
            <pc:docMk/>
            <pc:sldMk cId="2117892280" sldId="462"/>
            <ac:spMk id="36" creationId="{D1AA952C-121C-7993-130F-BBA35D792B8E}"/>
          </ac:spMkLst>
        </pc:spChg>
        <pc:spChg chg="add mod">
          <ac:chgData name="Manish Sharma" userId="b799adb9ba789c8f" providerId="LiveId" clId="{F192C8AC-9B79-4BAD-BF3B-4FC66346F0AC}" dt="2022-11-08T07:18:53.134" v="182"/>
          <ac:spMkLst>
            <pc:docMk/>
            <pc:sldMk cId="2117892280" sldId="462"/>
            <ac:spMk id="37" creationId="{38C79705-CDE8-0EE1-D741-8DE5280C495E}"/>
          </ac:spMkLst>
        </pc:spChg>
        <pc:spChg chg="add mod">
          <ac:chgData name="Manish Sharma" userId="b799adb9ba789c8f" providerId="LiveId" clId="{F192C8AC-9B79-4BAD-BF3B-4FC66346F0AC}" dt="2022-11-08T07:18:53.134" v="182"/>
          <ac:spMkLst>
            <pc:docMk/>
            <pc:sldMk cId="2117892280" sldId="462"/>
            <ac:spMk id="39" creationId="{8943B0A3-0F0F-449A-585A-EB71017A6523}"/>
          </ac:spMkLst>
        </pc:spChg>
        <pc:spChg chg="add mod">
          <ac:chgData name="Manish Sharma" userId="b799adb9ba789c8f" providerId="LiveId" clId="{F192C8AC-9B79-4BAD-BF3B-4FC66346F0AC}" dt="2022-11-08T07:19:01.758" v="183"/>
          <ac:spMkLst>
            <pc:docMk/>
            <pc:sldMk cId="2117892280" sldId="462"/>
            <ac:spMk id="40" creationId="{03F1C635-D4B6-463D-EFEA-3475FEAF71E0}"/>
          </ac:spMkLst>
        </pc:spChg>
        <pc:cxnChg chg="add mod">
          <ac:chgData name="Manish Sharma" userId="b799adb9ba789c8f" providerId="LiveId" clId="{F192C8AC-9B79-4BAD-BF3B-4FC66346F0AC}" dt="2022-11-08T07:13:56.802" v="172"/>
          <ac:cxnSpMkLst>
            <pc:docMk/>
            <pc:sldMk cId="2117892280" sldId="462"/>
            <ac:cxnSpMk id="6" creationId="{CEFD7A4F-88BA-0808-A5AB-357DF0A7941A}"/>
          </ac:cxnSpMkLst>
        </pc:cxnChg>
        <pc:cxnChg chg="add mod">
          <ac:chgData name="Manish Sharma" userId="b799adb9ba789c8f" providerId="LiveId" clId="{F192C8AC-9B79-4BAD-BF3B-4FC66346F0AC}" dt="2022-11-08T07:14:10.963" v="173"/>
          <ac:cxnSpMkLst>
            <pc:docMk/>
            <pc:sldMk cId="2117892280" sldId="462"/>
            <ac:cxnSpMk id="8" creationId="{A8C4E825-675F-92D6-9CFA-4A5C10BDAD00}"/>
          </ac:cxnSpMkLst>
        </pc:cxnChg>
        <pc:cxnChg chg="add mod">
          <ac:chgData name="Manish Sharma" userId="b799adb9ba789c8f" providerId="LiveId" clId="{F192C8AC-9B79-4BAD-BF3B-4FC66346F0AC}" dt="2022-11-08T07:14:22.960" v="174"/>
          <ac:cxnSpMkLst>
            <pc:docMk/>
            <pc:sldMk cId="2117892280" sldId="462"/>
            <ac:cxnSpMk id="12" creationId="{3F3DC877-96D4-1FBA-8681-5896BEF87F50}"/>
          </ac:cxnSpMkLst>
        </pc:cxnChg>
        <pc:cxnChg chg="add mod">
          <ac:chgData name="Manish Sharma" userId="b799adb9ba789c8f" providerId="LiveId" clId="{F192C8AC-9B79-4BAD-BF3B-4FC66346F0AC}" dt="2022-11-08T07:14:32.541" v="175"/>
          <ac:cxnSpMkLst>
            <pc:docMk/>
            <pc:sldMk cId="2117892280" sldId="462"/>
            <ac:cxnSpMk id="14" creationId="{CB92E899-3B11-8372-7277-5A17671CE09E}"/>
          </ac:cxnSpMkLst>
        </pc:cxnChg>
        <pc:cxnChg chg="add mod">
          <ac:chgData name="Manish Sharma" userId="b799adb9ba789c8f" providerId="LiveId" clId="{F192C8AC-9B79-4BAD-BF3B-4FC66346F0AC}" dt="2022-11-08T07:14:44.436" v="176"/>
          <ac:cxnSpMkLst>
            <pc:docMk/>
            <pc:sldMk cId="2117892280" sldId="462"/>
            <ac:cxnSpMk id="16" creationId="{674E6B7E-0C66-4D8D-E49C-C0970C160D35}"/>
          </ac:cxnSpMkLst>
        </pc:cxnChg>
        <pc:cxnChg chg="add mod">
          <ac:chgData name="Manish Sharma" userId="b799adb9ba789c8f" providerId="LiveId" clId="{F192C8AC-9B79-4BAD-BF3B-4FC66346F0AC}" dt="2022-11-08T07:14:59.923" v="177"/>
          <ac:cxnSpMkLst>
            <pc:docMk/>
            <pc:sldMk cId="2117892280" sldId="462"/>
            <ac:cxnSpMk id="20" creationId="{F57C0935-FA3B-2ECF-BD39-E965B69EBE1D}"/>
          </ac:cxnSpMkLst>
        </pc:cxnChg>
        <pc:cxnChg chg="add mod">
          <ac:chgData name="Manish Sharma" userId="b799adb9ba789c8f" providerId="LiveId" clId="{F192C8AC-9B79-4BAD-BF3B-4FC66346F0AC}" dt="2022-11-08T07:14:59.923" v="177"/>
          <ac:cxnSpMkLst>
            <pc:docMk/>
            <pc:sldMk cId="2117892280" sldId="462"/>
            <ac:cxnSpMk id="22" creationId="{1069D797-0022-E386-A1B3-E3D8925C5608}"/>
          </ac:cxnSpMkLst>
        </pc:cxnChg>
        <pc:cxnChg chg="add mod">
          <ac:chgData name="Manish Sharma" userId="b799adb9ba789c8f" providerId="LiveId" clId="{F192C8AC-9B79-4BAD-BF3B-4FC66346F0AC}" dt="2022-11-08T07:15:24.760" v="178"/>
          <ac:cxnSpMkLst>
            <pc:docMk/>
            <pc:sldMk cId="2117892280" sldId="462"/>
            <ac:cxnSpMk id="25" creationId="{C75E14AD-475D-08EC-6B77-CA213F2D0BE6}"/>
          </ac:cxnSpMkLst>
        </pc:cxnChg>
        <pc:cxnChg chg="add mod">
          <ac:chgData name="Manish Sharma" userId="b799adb9ba789c8f" providerId="LiveId" clId="{F192C8AC-9B79-4BAD-BF3B-4FC66346F0AC}" dt="2022-11-08T07:15:36.241" v="179"/>
          <ac:cxnSpMkLst>
            <pc:docMk/>
            <pc:sldMk cId="2117892280" sldId="462"/>
            <ac:cxnSpMk id="27" creationId="{1F3BDA76-4332-D527-EAAB-53C8B8D56ADA}"/>
          </ac:cxnSpMkLst>
        </pc:cxnChg>
        <pc:cxnChg chg="add mod">
          <ac:chgData name="Manish Sharma" userId="b799adb9ba789c8f" providerId="LiveId" clId="{F192C8AC-9B79-4BAD-BF3B-4FC66346F0AC}" dt="2022-11-08T07:17:29.875" v="180"/>
          <ac:cxnSpMkLst>
            <pc:docMk/>
            <pc:sldMk cId="2117892280" sldId="462"/>
            <ac:cxnSpMk id="30" creationId="{D3BD98CF-604B-AFE5-2063-86E00EC248B7}"/>
          </ac:cxnSpMkLst>
        </pc:cxnChg>
        <pc:cxnChg chg="add mod">
          <ac:chgData name="Manish Sharma" userId="b799adb9ba789c8f" providerId="LiveId" clId="{F192C8AC-9B79-4BAD-BF3B-4FC66346F0AC}" dt="2022-11-08T07:18:21.237" v="181"/>
          <ac:cxnSpMkLst>
            <pc:docMk/>
            <pc:sldMk cId="2117892280" sldId="462"/>
            <ac:cxnSpMk id="33" creationId="{64DC2080-5D1D-1F56-5FDD-37FF77662C21}"/>
          </ac:cxnSpMkLst>
        </pc:cxnChg>
        <pc:cxnChg chg="add mod">
          <ac:chgData name="Manish Sharma" userId="b799adb9ba789c8f" providerId="LiveId" clId="{F192C8AC-9B79-4BAD-BF3B-4FC66346F0AC}" dt="2022-11-08T07:18:21.237" v="181"/>
          <ac:cxnSpMkLst>
            <pc:docMk/>
            <pc:sldMk cId="2117892280" sldId="462"/>
            <ac:cxnSpMk id="35" creationId="{12778F92-47AB-1E85-E9F0-733C77A24C0D}"/>
          </ac:cxnSpMkLst>
        </pc:cxnChg>
        <pc:cxnChg chg="add mod">
          <ac:chgData name="Manish Sharma" userId="b799adb9ba789c8f" providerId="LiveId" clId="{F192C8AC-9B79-4BAD-BF3B-4FC66346F0AC}" dt="2022-11-08T07:18:53.134" v="182"/>
          <ac:cxnSpMkLst>
            <pc:docMk/>
            <pc:sldMk cId="2117892280" sldId="462"/>
            <ac:cxnSpMk id="38" creationId="{F3D5ED60-3E5D-3F8F-492C-20C9E50A9543}"/>
          </ac:cxnSpMkLst>
        </pc:cxnChg>
      </pc:sldChg>
      <pc:sldChg chg="modSp new mod">
        <pc:chgData name="Manish Sharma" userId="b799adb9ba789c8f" providerId="LiveId" clId="{F192C8AC-9B79-4BAD-BF3B-4FC66346F0AC}" dt="2022-11-08T08:59:38.904" v="238" actId="27636"/>
        <pc:sldMkLst>
          <pc:docMk/>
          <pc:sldMk cId="3711182489" sldId="463"/>
        </pc:sldMkLst>
        <pc:spChg chg="mod">
          <ac:chgData name="Manish Sharma" userId="b799adb9ba789c8f" providerId="LiveId" clId="{F192C8AC-9B79-4BAD-BF3B-4FC66346F0AC}" dt="2022-11-08T08:59:31.822" v="233"/>
          <ac:spMkLst>
            <pc:docMk/>
            <pc:sldMk cId="3711182489" sldId="463"/>
            <ac:spMk id="2" creationId="{3B26BE71-43E6-E5BA-F0AB-BDCCBE14F5EA}"/>
          </ac:spMkLst>
        </pc:spChg>
        <pc:spChg chg="mod">
          <ac:chgData name="Manish Sharma" userId="b799adb9ba789c8f" providerId="LiveId" clId="{F192C8AC-9B79-4BAD-BF3B-4FC66346F0AC}" dt="2022-11-08T08:59:38.904" v="238" actId="27636"/>
          <ac:spMkLst>
            <pc:docMk/>
            <pc:sldMk cId="3711182489" sldId="463"/>
            <ac:spMk id="3" creationId="{C7C4DA8A-B4F0-CCD6-61CD-B58C364B5FB7}"/>
          </ac:spMkLst>
        </pc:spChg>
      </pc:sldChg>
      <pc:sldChg chg="modSp new mod">
        <pc:chgData name="Manish Sharma" userId="b799adb9ba789c8f" providerId="LiveId" clId="{F192C8AC-9B79-4BAD-BF3B-4FC66346F0AC}" dt="2022-11-08T09:00:27.041" v="259" actId="20577"/>
        <pc:sldMkLst>
          <pc:docMk/>
          <pc:sldMk cId="2892473587" sldId="464"/>
        </pc:sldMkLst>
        <pc:spChg chg="mod">
          <ac:chgData name="Manish Sharma" userId="b799adb9ba789c8f" providerId="LiveId" clId="{F192C8AC-9B79-4BAD-BF3B-4FC66346F0AC}" dt="2022-11-08T09:00:03.788" v="252" actId="20577"/>
          <ac:spMkLst>
            <pc:docMk/>
            <pc:sldMk cId="2892473587" sldId="464"/>
            <ac:spMk id="2" creationId="{DF7BCA3D-E098-306E-B1E5-2BE84C00C0D2}"/>
          </ac:spMkLst>
        </pc:spChg>
        <pc:spChg chg="mod">
          <ac:chgData name="Manish Sharma" userId="b799adb9ba789c8f" providerId="LiveId" clId="{F192C8AC-9B79-4BAD-BF3B-4FC66346F0AC}" dt="2022-11-08T09:00:27.041" v="259" actId="20577"/>
          <ac:spMkLst>
            <pc:docMk/>
            <pc:sldMk cId="2892473587" sldId="464"/>
            <ac:spMk id="3" creationId="{49E789AC-CECC-1D55-E981-E72FE11F1CE0}"/>
          </ac:spMkLst>
        </pc:spChg>
      </pc:sldChg>
      <pc:sldChg chg="modSp new mod">
        <pc:chgData name="Manish Sharma" userId="b799adb9ba789c8f" providerId="LiveId" clId="{F192C8AC-9B79-4BAD-BF3B-4FC66346F0AC}" dt="2022-11-08T09:02:00.185" v="306" actId="20577"/>
        <pc:sldMkLst>
          <pc:docMk/>
          <pc:sldMk cId="2154777455" sldId="465"/>
        </pc:sldMkLst>
        <pc:spChg chg="mod">
          <ac:chgData name="Manish Sharma" userId="b799adb9ba789c8f" providerId="LiveId" clId="{F192C8AC-9B79-4BAD-BF3B-4FC66346F0AC}" dt="2022-11-08T09:00:40.652" v="271" actId="20577"/>
          <ac:spMkLst>
            <pc:docMk/>
            <pc:sldMk cId="2154777455" sldId="465"/>
            <ac:spMk id="2" creationId="{17F95BE4-FE01-24CB-0A78-9E18AA48A9F2}"/>
          </ac:spMkLst>
        </pc:spChg>
        <pc:spChg chg="mod">
          <ac:chgData name="Manish Sharma" userId="b799adb9ba789c8f" providerId="LiveId" clId="{F192C8AC-9B79-4BAD-BF3B-4FC66346F0AC}" dt="2022-11-08T09:02:00.185" v="306" actId="20577"/>
          <ac:spMkLst>
            <pc:docMk/>
            <pc:sldMk cId="2154777455" sldId="465"/>
            <ac:spMk id="3" creationId="{BEAD2E8C-3334-985D-A78A-A76AD93D7D6B}"/>
          </ac:spMkLst>
        </pc:spChg>
      </pc:sldChg>
      <pc:sldChg chg="addSp delSp modSp new mod">
        <pc:chgData name="Manish Sharma" userId="b799adb9ba789c8f" providerId="LiveId" clId="{F192C8AC-9B79-4BAD-BF3B-4FC66346F0AC}" dt="2022-11-08T09:38:37.620" v="337"/>
        <pc:sldMkLst>
          <pc:docMk/>
          <pc:sldMk cId="4002860707" sldId="466"/>
        </pc:sldMkLst>
        <pc:spChg chg="del">
          <ac:chgData name="Manish Sharma" userId="b799adb9ba789c8f" providerId="LiveId" clId="{F192C8AC-9B79-4BAD-BF3B-4FC66346F0AC}" dt="2022-11-08T09:35:37.155" v="310" actId="478"/>
          <ac:spMkLst>
            <pc:docMk/>
            <pc:sldMk cId="4002860707" sldId="466"/>
            <ac:spMk id="2" creationId="{FD57D791-1D9B-3F9E-7FCD-96B929E1DC36}"/>
          </ac:spMkLst>
        </pc:spChg>
        <pc:spChg chg="del">
          <ac:chgData name="Manish Sharma" userId="b799adb9ba789c8f" providerId="LiveId" clId="{F192C8AC-9B79-4BAD-BF3B-4FC66346F0AC}" dt="2022-11-08T09:35:37.155" v="310" actId="478"/>
          <ac:spMkLst>
            <pc:docMk/>
            <pc:sldMk cId="4002860707" sldId="466"/>
            <ac:spMk id="3" creationId="{D3298D57-D77B-7247-92F3-2335071F8379}"/>
          </ac:spMkLst>
        </pc:spChg>
        <pc:spChg chg="add mod">
          <ac:chgData name="Manish Sharma" userId="b799adb9ba789c8f" providerId="LiveId" clId="{F192C8AC-9B79-4BAD-BF3B-4FC66346F0AC}" dt="2022-11-08T09:35:44.286" v="311"/>
          <ac:spMkLst>
            <pc:docMk/>
            <pc:sldMk cId="4002860707" sldId="466"/>
            <ac:spMk id="4" creationId="{6250A3F8-EB11-2456-5333-ABDB69D572B4}"/>
          </ac:spMkLst>
        </pc:spChg>
        <pc:spChg chg="add mod">
          <ac:chgData name="Manish Sharma" userId="b799adb9ba789c8f" providerId="LiveId" clId="{F192C8AC-9B79-4BAD-BF3B-4FC66346F0AC}" dt="2022-11-08T09:35:44.286" v="311"/>
          <ac:spMkLst>
            <pc:docMk/>
            <pc:sldMk cId="4002860707" sldId="466"/>
            <ac:spMk id="5" creationId="{2B7CFEEB-3A6E-D43C-ABC8-7F8C36B25360}"/>
          </ac:spMkLst>
        </pc:spChg>
        <pc:spChg chg="add mod">
          <ac:chgData name="Manish Sharma" userId="b799adb9ba789c8f" providerId="LiveId" clId="{F192C8AC-9B79-4BAD-BF3B-4FC66346F0AC}" dt="2022-11-08T09:35:54.697" v="312"/>
          <ac:spMkLst>
            <pc:docMk/>
            <pc:sldMk cId="4002860707" sldId="466"/>
            <ac:spMk id="8" creationId="{C8A5C12A-5C70-C91C-697B-4CE8BC68E6B7}"/>
          </ac:spMkLst>
        </pc:spChg>
        <pc:spChg chg="add mod">
          <ac:chgData name="Manish Sharma" userId="b799adb9ba789c8f" providerId="LiveId" clId="{F192C8AC-9B79-4BAD-BF3B-4FC66346F0AC}" dt="2022-11-08T09:35:54.697" v="312"/>
          <ac:spMkLst>
            <pc:docMk/>
            <pc:sldMk cId="4002860707" sldId="466"/>
            <ac:spMk id="9" creationId="{228370B7-DF24-39B6-7B36-5B5B4CE738E4}"/>
          </ac:spMkLst>
        </pc:spChg>
        <pc:spChg chg="add mod">
          <ac:chgData name="Manish Sharma" userId="b799adb9ba789c8f" providerId="LiveId" clId="{F192C8AC-9B79-4BAD-BF3B-4FC66346F0AC}" dt="2022-11-08T09:36:12.532" v="313"/>
          <ac:spMkLst>
            <pc:docMk/>
            <pc:sldMk cId="4002860707" sldId="466"/>
            <ac:spMk id="11" creationId="{98D90B89-912B-9738-1AE0-FBDB37C4C698}"/>
          </ac:spMkLst>
        </pc:spChg>
        <pc:spChg chg="add mod">
          <ac:chgData name="Manish Sharma" userId="b799adb9ba789c8f" providerId="LiveId" clId="{F192C8AC-9B79-4BAD-BF3B-4FC66346F0AC}" dt="2022-11-08T09:36:12.532" v="313"/>
          <ac:spMkLst>
            <pc:docMk/>
            <pc:sldMk cId="4002860707" sldId="466"/>
            <ac:spMk id="12" creationId="{8FFF963F-F4FA-B48E-A22B-179FA26495A3}"/>
          </ac:spMkLst>
        </pc:spChg>
        <pc:spChg chg="add mod">
          <ac:chgData name="Manish Sharma" userId="b799adb9ba789c8f" providerId="LiveId" clId="{F192C8AC-9B79-4BAD-BF3B-4FC66346F0AC}" dt="2022-11-08T09:36:31.400" v="314"/>
          <ac:spMkLst>
            <pc:docMk/>
            <pc:sldMk cId="4002860707" sldId="466"/>
            <ac:spMk id="14" creationId="{0F7F151A-7FD3-E73E-D259-0043DA04DD71}"/>
          </ac:spMkLst>
        </pc:spChg>
        <pc:spChg chg="add mod">
          <ac:chgData name="Manish Sharma" userId="b799adb9ba789c8f" providerId="LiveId" clId="{F192C8AC-9B79-4BAD-BF3B-4FC66346F0AC}" dt="2022-11-08T09:36:31.400" v="314"/>
          <ac:spMkLst>
            <pc:docMk/>
            <pc:sldMk cId="4002860707" sldId="466"/>
            <ac:spMk id="15" creationId="{5F4F0825-17C8-CD7C-5D19-2757085747F8}"/>
          </ac:spMkLst>
        </pc:spChg>
        <pc:spChg chg="add mod">
          <ac:chgData name="Manish Sharma" userId="b799adb9ba789c8f" providerId="LiveId" clId="{F192C8AC-9B79-4BAD-BF3B-4FC66346F0AC}" dt="2022-11-08T09:36:51.105" v="315"/>
          <ac:spMkLst>
            <pc:docMk/>
            <pc:sldMk cId="4002860707" sldId="466"/>
            <ac:spMk id="16" creationId="{819EBC08-4DFB-F187-0A5F-A7203C7170C1}"/>
          </ac:spMkLst>
        </pc:spChg>
        <pc:spChg chg="add mod">
          <ac:chgData name="Manish Sharma" userId="b799adb9ba789c8f" providerId="LiveId" clId="{F192C8AC-9B79-4BAD-BF3B-4FC66346F0AC}" dt="2022-11-08T09:37:18.289" v="317" actId="1076"/>
          <ac:spMkLst>
            <pc:docMk/>
            <pc:sldMk cId="4002860707" sldId="466"/>
            <ac:spMk id="18" creationId="{A19F1330-0A50-4B0E-AF0D-5DB9670C88CF}"/>
          </ac:spMkLst>
        </pc:spChg>
        <pc:spChg chg="add mod">
          <ac:chgData name="Manish Sharma" userId="b799adb9ba789c8f" providerId="LiveId" clId="{F192C8AC-9B79-4BAD-BF3B-4FC66346F0AC}" dt="2022-11-08T09:37:18.289" v="317" actId="1076"/>
          <ac:spMkLst>
            <pc:docMk/>
            <pc:sldMk cId="4002860707" sldId="466"/>
            <ac:spMk id="20" creationId="{F27008AF-C903-4A58-92AA-1EE82A635025}"/>
          </ac:spMkLst>
        </pc:spChg>
        <pc:spChg chg="add mod">
          <ac:chgData name="Manish Sharma" userId="b799adb9ba789c8f" providerId="LiveId" clId="{F192C8AC-9B79-4BAD-BF3B-4FC66346F0AC}" dt="2022-11-08T09:37:18.289" v="317" actId="1076"/>
          <ac:spMkLst>
            <pc:docMk/>
            <pc:sldMk cId="4002860707" sldId="466"/>
            <ac:spMk id="21" creationId="{7532B2DA-DF6E-408A-9D81-2EA106F23059}"/>
          </ac:spMkLst>
        </pc:spChg>
        <pc:spChg chg="add mod">
          <ac:chgData name="Manish Sharma" userId="b799adb9ba789c8f" providerId="LiveId" clId="{F192C8AC-9B79-4BAD-BF3B-4FC66346F0AC}" dt="2022-11-08T09:37:18.289" v="317" actId="1076"/>
          <ac:spMkLst>
            <pc:docMk/>
            <pc:sldMk cId="4002860707" sldId="466"/>
            <ac:spMk id="23" creationId="{230ECB0A-C31D-4599-B7A5-5220E47E7DD1}"/>
          </ac:spMkLst>
        </pc:spChg>
        <pc:spChg chg="add mod">
          <ac:chgData name="Manish Sharma" userId="b799adb9ba789c8f" providerId="LiveId" clId="{F192C8AC-9B79-4BAD-BF3B-4FC66346F0AC}" dt="2022-11-08T09:37:58.522" v="336" actId="1035"/>
          <ac:spMkLst>
            <pc:docMk/>
            <pc:sldMk cId="4002860707" sldId="466"/>
            <ac:spMk id="24" creationId="{39AC3CE7-2467-9CCB-9C91-BE36716BAF56}"/>
          </ac:spMkLst>
        </pc:spChg>
        <pc:spChg chg="add mod">
          <ac:chgData name="Manish Sharma" userId="b799adb9ba789c8f" providerId="LiveId" clId="{F192C8AC-9B79-4BAD-BF3B-4FC66346F0AC}" dt="2022-11-08T09:37:58.522" v="336" actId="1035"/>
          <ac:spMkLst>
            <pc:docMk/>
            <pc:sldMk cId="4002860707" sldId="466"/>
            <ac:spMk id="26" creationId="{4ECF0EE2-D1EE-D7F4-B0C8-8DE36875EEF7}"/>
          </ac:spMkLst>
        </pc:spChg>
        <pc:spChg chg="add mod">
          <ac:chgData name="Manish Sharma" userId="b799adb9ba789c8f" providerId="LiveId" clId="{F192C8AC-9B79-4BAD-BF3B-4FC66346F0AC}" dt="2022-11-08T09:37:58.522" v="336" actId="1035"/>
          <ac:spMkLst>
            <pc:docMk/>
            <pc:sldMk cId="4002860707" sldId="466"/>
            <ac:spMk id="28" creationId="{6E5AAE37-E206-4752-79D0-6738A418D27A}"/>
          </ac:spMkLst>
        </pc:spChg>
        <pc:spChg chg="add mod">
          <ac:chgData name="Manish Sharma" userId="b799adb9ba789c8f" providerId="LiveId" clId="{F192C8AC-9B79-4BAD-BF3B-4FC66346F0AC}" dt="2022-11-08T09:37:58.522" v="336" actId="1035"/>
          <ac:spMkLst>
            <pc:docMk/>
            <pc:sldMk cId="4002860707" sldId="466"/>
            <ac:spMk id="29" creationId="{1E54B286-1DC0-51DB-5A83-E947D0427580}"/>
          </ac:spMkLst>
        </pc:spChg>
        <pc:spChg chg="add mod">
          <ac:chgData name="Manish Sharma" userId="b799adb9ba789c8f" providerId="LiveId" clId="{F192C8AC-9B79-4BAD-BF3B-4FC66346F0AC}" dt="2022-11-08T09:37:58.522" v="336" actId="1035"/>
          <ac:spMkLst>
            <pc:docMk/>
            <pc:sldMk cId="4002860707" sldId="466"/>
            <ac:spMk id="30" creationId="{E19DC7B2-12E6-5456-7F36-E6A29203CE66}"/>
          </ac:spMkLst>
        </pc:spChg>
        <pc:spChg chg="add mod">
          <ac:chgData name="Manish Sharma" userId="b799adb9ba789c8f" providerId="LiveId" clId="{F192C8AC-9B79-4BAD-BF3B-4FC66346F0AC}" dt="2022-11-08T09:37:58.522" v="336" actId="1035"/>
          <ac:spMkLst>
            <pc:docMk/>
            <pc:sldMk cId="4002860707" sldId="466"/>
            <ac:spMk id="32" creationId="{C5821ADE-3271-86A0-A3D8-70CC42A64CEA}"/>
          </ac:spMkLst>
        </pc:spChg>
        <pc:spChg chg="add mod">
          <ac:chgData name="Manish Sharma" userId="b799adb9ba789c8f" providerId="LiveId" clId="{F192C8AC-9B79-4BAD-BF3B-4FC66346F0AC}" dt="2022-11-08T09:37:58.522" v="336" actId="1035"/>
          <ac:spMkLst>
            <pc:docMk/>
            <pc:sldMk cId="4002860707" sldId="466"/>
            <ac:spMk id="34" creationId="{55CF0728-6757-7BFE-34E3-CC3EED8B5500}"/>
          </ac:spMkLst>
        </pc:spChg>
        <pc:spChg chg="add mod">
          <ac:chgData name="Manish Sharma" userId="b799adb9ba789c8f" providerId="LiveId" clId="{F192C8AC-9B79-4BAD-BF3B-4FC66346F0AC}" dt="2022-11-08T09:37:58.522" v="336" actId="1035"/>
          <ac:spMkLst>
            <pc:docMk/>
            <pc:sldMk cId="4002860707" sldId="466"/>
            <ac:spMk id="35" creationId="{CD2F0FF4-6F2E-355B-C175-6AFA92902A44}"/>
          </ac:spMkLst>
        </pc:spChg>
        <pc:spChg chg="add mod">
          <ac:chgData name="Manish Sharma" userId="b799adb9ba789c8f" providerId="LiveId" clId="{F192C8AC-9B79-4BAD-BF3B-4FC66346F0AC}" dt="2022-11-08T09:37:58.522" v="336" actId="1035"/>
          <ac:spMkLst>
            <pc:docMk/>
            <pc:sldMk cId="4002860707" sldId="466"/>
            <ac:spMk id="37" creationId="{BBD49862-5FCD-7256-1364-A5FBE3D54943}"/>
          </ac:spMkLst>
        </pc:spChg>
        <pc:spChg chg="add mod">
          <ac:chgData name="Manish Sharma" userId="b799adb9ba789c8f" providerId="LiveId" clId="{F192C8AC-9B79-4BAD-BF3B-4FC66346F0AC}" dt="2022-11-08T09:37:58.522" v="336" actId="1035"/>
          <ac:spMkLst>
            <pc:docMk/>
            <pc:sldMk cId="4002860707" sldId="466"/>
            <ac:spMk id="39" creationId="{DC5BC04C-C3EA-AFB7-FF67-276814E4F350}"/>
          </ac:spMkLst>
        </pc:spChg>
        <pc:spChg chg="add mod">
          <ac:chgData name="Manish Sharma" userId="b799adb9ba789c8f" providerId="LiveId" clId="{F192C8AC-9B79-4BAD-BF3B-4FC66346F0AC}" dt="2022-11-08T09:37:58.522" v="336" actId="1035"/>
          <ac:spMkLst>
            <pc:docMk/>
            <pc:sldMk cId="4002860707" sldId="466"/>
            <ac:spMk id="40" creationId="{C8F0A73F-4B88-0379-F1D5-D2D9E962C79A}"/>
          </ac:spMkLst>
        </pc:spChg>
        <pc:spChg chg="add mod">
          <ac:chgData name="Manish Sharma" userId="b799adb9ba789c8f" providerId="LiveId" clId="{F192C8AC-9B79-4BAD-BF3B-4FC66346F0AC}" dt="2022-11-08T09:37:58.522" v="336" actId="1035"/>
          <ac:spMkLst>
            <pc:docMk/>
            <pc:sldMk cId="4002860707" sldId="466"/>
            <ac:spMk id="42" creationId="{130518BA-CE3F-C87F-35DB-800105F112A7}"/>
          </ac:spMkLst>
        </pc:spChg>
        <pc:spChg chg="add mod">
          <ac:chgData name="Manish Sharma" userId="b799adb9ba789c8f" providerId="LiveId" clId="{F192C8AC-9B79-4BAD-BF3B-4FC66346F0AC}" dt="2022-11-08T09:37:58.522" v="336" actId="1035"/>
          <ac:spMkLst>
            <pc:docMk/>
            <pc:sldMk cId="4002860707" sldId="466"/>
            <ac:spMk id="43" creationId="{E4959E52-68B8-1DF9-4EE4-06CC2D9365AE}"/>
          </ac:spMkLst>
        </pc:spChg>
        <pc:spChg chg="add mod">
          <ac:chgData name="Manish Sharma" userId="b799adb9ba789c8f" providerId="LiveId" clId="{F192C8AC-9B79-4BAD-BF3B-4FC66346F0AC}" dt="2022-11-08T09:37:58.522" v="336" actId="1035"/>
          <ac:spMkLst>
            <pc:docMk/>
            <pc:sldMk cId="4002860707" sldId="466"/>
            <ac:spMk id="45" creationId="{A71A8D80-7573-347A-8EF3-00E74D4EAB1A}"/>
          </ac:spMkLst>
        </pc:spChg>
        <pc:spChg chg="add mod">
          <ac:chgData name="Manish Sharma" userId="b799adb9ba789c8f" providerId="LiveId" clId="{F192C8AC-9B79-4BAD-BF3B-4FC66346F0AC}" dt="2022-11-08T09:37:58.522" v="336" actId="1035"/>
          <ac:spMkLst>
            <pc:docMk/>
            <pc:sldMk cId="4002860707" sldId="466"/>
            <ac:spMk id="47" creationId="{799269A3-2A4C-7A6D-E63C-A69805312922}"/>
          </ac:spMkLst>
        </pc:spChg>
        <pc:spChg chg="add mod">
          <ac:chgData name="Manish Sharma" userId="b799adb9ba789c8f" providerId="LiveId" clId="{F192C8AC-9B79-4BAD-BF3B-4FC66346F0AC}" dt="2022-11-08T09:37:58.522" v="336" actId="1035"/>
          <ac:spMkLst>
            <pc:docMk/>
            <pc:sldMk cId="4002860707" sldId="466"/>
            <ac:spMk id="48" creationId="{8697A5B8-4C76-A873-E5F1-06DF550A6D20}"/>
          </ac:spMkLst>
        </pc:spChg>
        <pc:spChg chg="add mod">
          <ac:chgData name="Manish Sharma" userId="b799adb9ba789c8f" providerId="LiveId" clId="{F192C8AC-9B79-4BAD-BF3B-4FC66346F0AC}" dt="2022-11-08T09:37:58.522" v="336" actId="1035"/>
          <ac:spMkLst>
            <pc:docMk/>
            <pc:sldMk cId="4002860707" sldId="466"/>
            <ac:spMk id="50" creationId="{4D3BFB5C-1CF2-71AA-89E6-269BE3AFB926}"/>
          </ac:spMkLst>
        </pc:spChg>
        <pc:spChg chg="add mod">
          <ac:chgData name="Manish Sharma" userId="b799adb9ba789c8f" providerId="LiveId" clId="{F192C8AC-9B79-4BAD-BF3B-4FC66346F0AC}" dt="2022-11-08T09:38:37.620" v="337"/>
          <ac:spMkLst>
            <pc:docMk/>
            <pc:sldMk cId="4002860707" sldId="466"/>
            <ac:spMk id="51" creationId="{3CE95E51-2FD1-789C-034B-11DC92521A9B}"/>
          </ac:spMkLst>
        </pc:spChg>
        <pc:cxnChg chg="add mod">
          <ac:chgData name="Manish Sharma" userId="b799adb9ba789c8f" providerId="LiveId" clId="{F192C8AC-9B79-4BAD-BF3B-4FC66346F0AC}" dt="2022-11-08T09:35:44.286" v="311"/>
          <ac:cxnSpMkLst>
            <pc:docMk/>
            <pc:sldMk cId="4002860707" sldId="466"/>
            <ac:cxnSpMk id="6" creationId="{AA77FD70-F7EF-FCF2-B532-538A9A59C995}"/>
          </ac:cxnSpMkLst>
        </pc:cxnChg>
        <pc:cxnChg chg="add mod">
          <ac:chgData name="Manish Sharma" userId="b799adb9ba789c8f" providerId="LiveId" clId="{F192C8AC-9B79-4BAD-BF3B-4FC66346F0AC}" dt="2022-11-08T09:35:54.697" v="312"/>
          <ac:cxnSpMkLst>
            <pc:docMk/>
            <pc:sldMk cId="4002860707" sldId="466"/>
            <ac:cxnSpMk id="7" creationId="{18D010C3-D44E-B842-AB71-1ABE84099C26}"/>
          </ac:cxnSpMkLst>
        </pc:cxnChg>
        <pc:cxnChg chg="add mod">
          <ac:chgData name="Manish Sharma" userId="b799adb9ba789c8f" providerId="LiveId" clId="{F192C8AC-9B79-4BAD-BF3B-4FC66346F0AC}" dt="2022-11-08T09:36:12.532" v="313"/>
          <ac:cxnSpMkLst>
            <pc:docMk/>
            <pc:sldMk cId="4002860707" sldId="466"/>
            <ac:cxnSpMk id="10" creationId="{16CE1563-1C29-9153-DC2D-2A7B9948FCA8}"/>
          </ac:cxnSpMkLst>
        </pc:cxnChg>
        <pc:cxnChg chg="add mod">
          <ac:chgData name="Manish Sharma" userId="b799adb9ba789c8f" providerId="LiveId" clId="{F192C8AC-9B79-4BAD-BF3B-4FC66346F0AC}" dt="2022-11-08T09:36:31.400" v="314"/>
          <ac:cxnSpMkLst>
            <pc:docMk/>
            <pc:sldMk cId="4002860707" sldId="466"/>
            <ac:cxnSpMk id="13" creationId="{025F6477-8526-D5BC-E82C-5B365EC7F3E7}"/>
          </ac:cxnSpMkLst>
        </pc:cxnChg>
        <pc:cxnChg chg="add mod">
          <ac:chgData name="Manish Sharma" userId="b799adb9ba789c8f" providerId="LiveId" clId="{F192C8AC-9B79-4BAD-BF3B-4FC66346F0AC}" dt="2022-11-08T09:36:51.105" v="315"/>
          <ac:cxnSpMkLst>
            <pc:docMk/>
            <pc:sldMk cId="4002860707" sldId="466"/>
            <ac:cxnSpMk id="17" creationId="{AC30DEAC-3A47-EE3C-1C83-E9D032512020}"/>
          </ac:cxnSpMkLst>
        </pc:cxnChg>
        <pc:cxnChg chg="add mod">
          <ac:chgData name="Manish Sharma" userId="b799adb9ba789c8f" providerId="LiveId" clId="{F192C8AC-9B79-4BAD-BF3B-4FC66346F0AC}" dt="2022-11-08T09:37:18.289" v="317" actId="1076"/>
          <ac:cxnSpMkLst>
            <pc:docMk/>
            <pc:sldMk cId="4002860707" sldId="466"/>
            <ac:cxnSpMk id="19" creationId="{5DC938F9-F5D7-4235-A6CC-E280D4F42F34}"/>
          </ac:cxnSpMkLst>
        </pc:cxnChg>
        <pc:cxnChg chg="add mod">
          <ac:chgData name="Manish Sharma" userId="b799adb9ba789c8f" providerId="LiveId" clId="{F192C8AC-9B79-4BAD-BF3B-4FC66346F0AC}" dt="2022-11-08T09:37:18.289" v="317" actId="1076"/>
          <ac:cxnSpMkLst>
            <pc:docMk/>
            <pc:sldMk cId="4002860707" sldId="466"/>
            <ac:cxnSpMk id="22" creationId="{290AABCB-543E-424C-B64D-65616DC34854}"/>
          </ac:cxnSpMkLst>
        </pc:cxnChg>
        <pc:cxnChg chg="add mod">
          <ac:chgData name="Manish Sharma" userId="b799adb9ba789c8f" providerId="LiveId" clId="{F192C8AC-9B79-4BAD-BF3B-4FC66346F0AC}" dt="2022-11-08T09:37:58.522" v="336" actId="1035"/>
          <ac:cxnSpMkLst>
            <pc:docMk/>
            <pc:sldMk cId="4002860707" sldId="466"/>
            <ac:cxnSpMk id="25" creationId="{882C59A4-291A-EE18-CD52-37364831C2FD}"/>
          </ac:cxnSpMkLst>
        </pc:cxnChg>
        <pc:cxnChg chg="add mod">
          <ac:chgData name="Manish Sharma" userId="b799adb9ba789c8f" providerId="LiveId" clId="{F192C8AC-9B79-4BAD-BF3B-4FC66346F0AC}" dt="2022-11-08T09:37:58.522" v="336" actId="1035"/>
          <ac:cxnSpMkLst>
            <pc:docMk/>
            <pc:sldMk cId="4002860707" sldId="466"/>
            <ac:cxnSpMk id="27" creationId="{20534A40-860D-F3FB-339E-BD572F6C4F3C}"/>
          </ac:cxnSpMkLst>
        </pc:cxnChg>
        <pc:cxnChg chg="add mod">
          <ac:chgData name="Manish Sharma" userId="b799adb9ba789c8f" providerId="LiveId" clId="{F192C8AC-9B79-4BAD-BF3B-4FC66346F0AC}" dt="2022-11-08T09:37:58.522" v="336" actId="1035"/>
          <ac:cxnSpMkLst>
            <pc:docMk/>
            <pc:sldMk cId="4002860707" sldId="466"/>
            <ac:cxnSpMk id="31" creationId="{83E515B6-B499-5048-2E0D-D2EDF1C2BBB3}"/>
          </ac:cxnSpMkLst>
        </pc:cxnChg>
        <pc:cxnChg chg="add mod">
          <ac:chgData name="Manish Sharma" userId="b799adb9ba789c8f" providerId="LiveId" clId="{F192C8AC-9B79-4BAD-BF3B-4FC66346F0AC}" dt="2022-11-08T09:37:58.522" v="336" actId="1035"/>
          <ac:cxnSpMkLst>
            <pc:docMk/>
            <pc:sldMk cId="4002860707" sldId="466"/>
            <ac:cxnSpMk id="33" creationId="{24037C37-09A8-6226-5922-B4E60317C058}"/>
          </ac:cxnSpMkLst>
        </pc:cxnChg>
        <pc:cxnChg chg="add mod">
          <ac:chgData name="Manish Sharma" userId="b799adb9ba789c8f" providerId="LiveId" clId="{F192C8AC-9B79-4BAD-BF3B-4FC66346F0AC}" dt="2022-11-08T09:37:58.522" v="336" actId="1035"/>
          <ac:cxnSpMkLst>
            <pc:docMk/>
            <pc:sldMk cId="4002860707" sldId="466"/>
            <ac:cxnSpMk id="36" creationId="{374480F9-F86B-697F-AB1B-2658BA525100}"/>
          </ac:cxnSpMkLst>
        </pc:cxnChg>
        <pc:cxnChg chg="add mod">
          <ac:chgData name="Manish Sharma" userId="b799adb9ba789c8f" providerId="LiveId" clId="{F192C8AC-9B79-4BAD-BF3B-4FC66346F0AC}" dt="2022-11-08T09:37:58.522" v="336" actId="1035"/>
          <ac:cxnSpMkLst>
            <pc:docMk/>
            <pc:sldMk cId="4002860707" sldId="466"/>
            <ac:cxnSpMk id="38" creationId="{6D3BE8E7-B995-80AE-7C73-31AF56898FDD}"/>
          </ac:cxnSpMkLst>
        </pc:cxnChg>
        <pc:cxnChg chg="add mod">
          <ac:chgData name="Manish Sharma" userId="b799adb9ba789c8f" providerId="LiveId" clId="{F192C8AC-9B79-4BAD-BF3B-4FC66346F0AC}" dt="2022-11-08T09:37:58.522" v="336" actId="1035"/>
          <ac:cxnSpMkLst>
            <pc:docMk/>
            <pc:sldMk cId="4002860707" sldId="466"/>
            <ac:cxnSpMk id="41" creationId="{3256D468-DACF-CB54-BD71-92CFB8E04351}"/>
          </ac:cxnSpMkLst>
        </pc:cxnChg>
        <pc:cxnChg chg="add mod">
          <ac:chgData name="Manish Sharma" userId="b799adb9ba789c8f" providerId="LiveId" clId="{F192C8AC-9B79-4BAD-BF3B-4FC66346F0AC}" dt="2022-11-08T09:37:58.522" v="336" actId="1035"/>
          <ac:cxnSpMkLst>
            <pc:docMk/>
            <pc:sldMk cId="4002860707" sldId="466"/>
            <ac:cxnSpMk id="44" creationId="{6A858242-28B6-B8D5-9988-1E150AFD7D23}"/>
          </ac:cxnSpMkLst>
        </pc:cxnChg>
        <pc:cxnChg chg="add mod">
          <ac:chgData name="Manish Sharma" userId="b799adb9ba789c8f" providerId="LiveId" clId="{F192C8AC-9B79-4BAD-BF3B-4FC66346F0AC}" dt="2022-11-08T09:37:58.522" v="336" actId="1035"/>
          <ac:cxnSpMkLst>
            <pc:docMk/>
            <pc:sldMk cId="4002860707" sldId="466"/>
            <ac:cxnSpMk id="46" creationId="{47AACC0D-AA6C-19C3-6E47-F50753C2BC22}"/>
          </ac:cxnSpMkLst>
        </pc:cxnChg>
        <pc:cxnChg chg="add mod">
          <ac:chgData name="Manish Sharma" userId="b799adb9ba789c8f" providerId="LiveId" clId="{F192C8AC-9B79-4BAD-BF3B-4FC66346F0AC}" dt="2022-11-08T09:37:58.522" v="336" actId="1035"/>
          <ac:cxnSpMkLst>
            <pc:docMk/>
            <pc:sldMk cId="4002860707" sldId="466"/>
            <ac:cxnSpMk id="49" creationId="{9F8FB47F-DF05-52B3-134E-EC528BBDBFCC}"/>
          </ac:cxnSpMkLst>
        </pc:cxnChg>
      </pc:sldChg>
      <pc:sldChg chg="modSp new mod">
        <pc:chgData name="Manish Sharma" userId="b799adb9ba789c8f" providerId="LiveId" clId="{F192C8AC-9B79-4BAD-BF3B-4FC66346F0AC}" dt="2022-11-08T09:51:25.720" v="358"/>
        <pc:sldMkLst>
          <pc:docMk/>
          <pc:sldMk cId="972019760" sldId="467"/>
        </pc:sldMkLst>
        <pc:spChg chg="mod">
          <ac:chgData name="Manish Sharma" userId="b799adb9ba789c8f" providerId="LiveId" clId="{F192C8AC-9B79-4BAD-BF3B-4FC66346F0AC}" dt="2022-11-08T09:50:45.910" v="355" actId="20577"/>
          <ac:spMkLst>
            <pc:docMk/>
            <pc:sldMk cId="972019760" sldId="467"/>
            <ac:spMk id="2" creationId="{A28C881C-D687-55AA-5914-13139E5DCED2}"/>
          </ac:spMkLst>
        </pc:spChg>
        <pc:spChg chg="mod">
          <ac:chgData name="Manish Sharma" userId="b799adb9ba789c8f" providerId="LiveId" clId="{F192C8AC-9B79-4BAD-BF3B-4FC66346F0AC}" dt="2022-11-08T09:51:25.720" v="358"/>
          <ac:spMkLst>
            <pc:docMk/>
            <pc:sldMk cId="972019760" sldId="467"/>
            <ac:spMk id="3" creationId="{D17C32F2-1928-0504-B18F-E62049EAD42D}"/>
          </ac:spMkLst>
        </pc:spChg>
      </pc:sldChg>
      <pc:sldChg chg="modSp new mod">
        <pc:chgData name="Manish Sharma" userId="b799adb9ba789c8f" providerId="LiveId" clId="{F192C8AC-9B79-4BAD-BF3B-4FC66346F0AC}" dt="2022-11-08T10:07:09.541" v="603" actId="20577"/>
        <pc:sldMkLst>
          <pc:docMk/>
          <pc:sldMk cId="70231577" sldId="468"/>
        </pc:sldMkLst>
        <pc:spChg chg="mod">
          <ac:chgData name="Manish Sharma" userId="b799adb9ba789c8f" providerId="LiveId" clId="{F192C8AC-9B79-4BAD-BF3B-4FC66346F0AC}" dt="2022-11-08T10:03:41.118" v="383" actId="20577"/>
          <ac:spMkLst>
            <pc:docMk/>
            <pc:sldMk cId="70231577" sldId="468"/>
            <ac:spMk id="2" creationId="{838A275E-9879-3F6A-727A-531A6340AFFE}"/>
          </ac:spMkLst>
        </pc:spChg>
        <pc:spChg chg="mod">
          <ac:chgData name="Manish Sharma" userId="b799adb9ba789c8f" providerId="LiveId" clId="{F192C8AC-9B79-4BAD-BF3B-4FC66346F0AC}" dt="2022-11-08T10:07:09.541" v="603" actId="20577"/>
          <ac:spMkLst>
            <pc:docMk/>
            <pc:sldMk cId="70231577" sldId="468"/>
            <ac:spMk id="3" creationId="{DA8D198B-1FF0-F72C-A1C4-EA47F6C5B919}"/>
          </ac:spMkLst>
        </pc:spChg>
      </pc:sldChg>
      <pc:sldChg chg="modSp new mod">
        <pc:chgData name="Manish Sharma" userId="b799adb9ba789c8f" providerId="LiveId" clId="{F192C8AC-9B79-4BAD-BF3B-4FC66346F0AC}" dt="2022-11-08T10:34:42.510" v="617" actId="20577"/>
        <pc:sldMkLst>
          <pc:docMk/>
          <pc:sldMk cId="1855730296" sldId="469"/>
        </pc:sldMkLst>
        <pc:spChg chg="mod">
          <ac:chgData name="Manish Sharma" userId="b799adb9ba789c8f" providerId="LiveId" clId="{F192C8AC-9B79-4BAD-BF3B-4FC66346F0AC}" dt="2022-11-08T10:33:53.417" v="612" actId="20577"/>
          <ac:spMkLst>
            <pc:docMk/>
            <pc:sldMk cId="1855730296" sldId="469"/>
            <ac:spMk id="2" creationId="{913050DF-784D-26EA-542F-278E251770E2}"/>
          </ac:spMkLst>
        </pc:spChg>
        <pc:spChg chg="mod">
          <ac:chgData name="Manish Sharma" userId="b799adb9ba789c8f" providerId="LiveId" clId="{F192C8AC-9B79-4BAD-BF3B-4FC66346F0AC}" dt="2022-11-08T10:34:42.510" v="617" actId="20577"/>
          <ac:spMkLst>
            <pc:docMk/>
            <pc:sldMk cId="1855730296" sldId="469"/>
            <ac:spMk id="3" creationId="{8F2DF0D6-EC2A-6390-C32A-FB7C4269B1CC}"/>
          </ac:spMkLst>
        </pc:spChg>
      </pc:sldChg>
      <pc:sldChg chg="addSp delSp modSp new mod">
        <pc:chgData name="Manish Sharma" userId="b799adb9ba789c8f" providerId="LiveId" clId="{F192C8AC-9B79-4BAD-BF3B-4FC66346F0AC}" dt="2022-11-09T05:11:09.592" v="626"/>
        <pc:sldMkLst>
          <pc:docMk/>
          <pc:sldMk cId="4170407961" sldId="470"/>
        </pc:sldMkLst>
        <pc:spChg chg="del">
          <ac:chgData name="Manish Sharma" userId="b799adb9ba789c8f" providerId="LiveId" clId="{F192C8AC-9B79-4BAD-BF3B-4FC66346F0AC}" dt="2022-11-09T05:10:29.457" v="624" actId="478"/>
          <ac:spMkLst>
            <pc:docMk/>
            <pc:sldMk cId="4170407961" sldId="470"/>
            <ac:spMk id="2" creationId="{64D88078-C546-B41B-B76F-4B75B07319B6}"/>
          </ac:spMkLst>
        </pc:spChg>
        <pc:spChg chg="del">
          <ac:chgData name="Manish Sharma" userId="b799adb9ba789c8f" providerId="LiveId" clId="{F192C8AC-9B79-4BAD-BF3B-4FC66346F0AC}" dt="2022-11-09T05:10:29.457" v="624" actId="478"/>
          <ac:spMkLst>
            <pc:docMk/>
            <pc:sldMk cId="4170407961" sldId="470"/>
            <ac:spMk id="3" creationId="{BC433A40-2532-17CB-7534-8FBEFDDBA64C}"/>
          </ac:spMkLst>
        </pc:spChg>
        <pc:spChg chg="add mod">
          <ac:chgData name="Manish Sharma" userId="b799adb9ba789c8f" providerId="LiveId" clId="{F192C8AC-9B79-4BAD-BF3B-4FC66346F0AC}" dt="2022-11-09T05:10:30.979" v="625"/>
          <ac:spMkLst>
            <pc:docMk/>
            <pc:sldMk cId="4170407961" sldId="470"/>
            <ac:spMk id="4" creationId="{2688042E-AC5E-EB93-AC4F-42BCD61CA5C0}"/>
          </ac:spMkLst>
        </pc:spChg>
        <pc:spChg chg="add mod">
          <ac:chgData name="Manish Sharma" userId="b799adb9ba789c8f" providerId="LiveId" clId="{F192C8AC-9B79-4BAD-BF3B-4FC66346F0AC}" dt="2022-11-09T05:10:30.979" v="625"/>
          <ac:spMkLst>
            <pc:docMk/>
            <pc:sldMk cId="4170407961" sldId="470"/>
            <ac:spMk id="5" creationId="{9413DC91-4F76-C695-C398-913577F316C0}"/>
          </ac:spMkLst>
        </pc:spChg>
        <pc:spChg chg="add mod">
          <ac:chgData name="Manish Sharma" userId="b799adb9ba789c8f" providerId="LiveId" clId="{F192C8AC-9B79-4BAD-BF3B-4FC66346F0AC}" dt="2022-11-09T05:10:30.979" v="625"/>
          <ac:spMkLst>
            <pc:docMk/>
            <pc:sldMk cId="4170407961" sldId="470"/>
            <ac:spMk id="8" creationId="{B42568DD-FA91-6D76-8786-6FA31BB52B67}"/>
          </ac:spMkLst>
        </pc:spChg>
        <pc:spChg chg="add mod">
          <ac:chgData name="Manish Sharma" userId="b799adb9ba789c8f" providerId="LiveId" clId="{F192C8AC-9B79-4BAD-BF3B-4FC66346F0AC}" dt="2022-11-09T05:10:30.979" v="625"/>
          <ac:spMkLst>
            <pc:docMk/>
            <pc:sldMk cId="4170407961" sldId="470"/>
            <ac:spMk id="9" creationId="{795E9D09-7D6F-3CB2-6BEB-1A3D777250E6}"/>
          </ac:spMkLst>
        </pc:spChg>
        <pc:spChg chg="add mod">
          <ac:chgData name="Manish Sharma" userId="b799adb9ba789c8f" providerId="LiveId" clId="{F192C8AC-9B79-4BAD-BF3B-4FC66346F0AC}" dt="2022-11-09T05:11:09.592" v="626"/>
          <ac:spMkLst>
            <pc:docMk/>
            <pc:sldMk cId="4170407961" sldId="470"/>
            <ac:spMk id="10" creationId="{60B5A570-D109-D030-F720-36E7720D58B0}"/>
          </ac:spMkLst>
        </pc:spChg>
        <pc:spChg chg="add mod">
          <ac:chgData name="Manish Sharma" userId="b799adb9ba789c8f" providerId="LiveId" clId="{F192C8AC-9B79-4BAD-BF3B-4FC66346F0AC}" dt="2022-11-09T05:11:09.592" v="626"/>
          <ac:spMkLst>
            <pc:docMk/>
            <pc:sldMk cId="4170407961" sldId="470"/>
            <ac:spMk id="12" creationId="{82EB4467-1B61-CC3B-0015-4FA5D9B13D30}"/>
          </ac:spMkLst>
        </pc:spChg>
        <pc:spChg chg="add mod">
          <ac:chgData name="Manish Sharma" userId="b799adb9ba789c8f" providerId="LiveId" clId="{F192C8AC-9B79-4BAD-BF3B-4FC66346F0AC}" dt="2022-11-09T05:11:09.592" v="626"/>
          <ac:spMkLst>
            <pc:docMk/>
            <pc:sldMk cId="4170407961" sldId="470"/>
            <ac:spMk id="14" creationId="{59A8DBC9-F5CE-D356-81BE-FBDB55EE1320}"/>
          </ac:spMkLst>
        </pc:spChg>
        <pc:spChg chg="add mod">
          <ac:chgData name="Manish Sharma" userId="b799adb9ba789c8f" providerId="LiveId" clId="{F192C8AC-9B79-4BAD-BF3B-4FC66346F0AC}" dt="2022-11-09T05:11:09.592" v="626"/>
          <ac:spMkLst>
            <pc:docMk/>
            <pc:sldMk cId="4170407961" sldId="470"/>
            <ac:spMk id="15" creationId="{57700152-2496-F106-76AA-6B692A2CEACA}"/>
          </ac:spMkLst>
        </pc:spChg>
        <pc:cxnChg chg="add mod">
          <ac:chgData name="Manish Sharma" userId="b799adb9ba789c8f" providerId="LiveId" clId="{F192C8AC-9B79-4BAD-BF3B-4FC66346F0AC}" dt="2022-11-09T05:10:30.979" v="625"/>
          <ac:cxnSpMkLst>
            <pc:docMk/>
            <pc:sldMk cId="4170407961" sldId="470"/>
            <ac:cxnSpMk id="6" creationId="{41889573-14A3-B776-77A5-AD915D452932}"/>
          </ac:cxnSpMkLst>
        </pc:cxnChg>
        <pc:cxnChg chg="add mod">
          <ac:chgData name="Manish Sharma" userId="b799adb9ba789c8f" providerId="LiveId" clId="{F192C8AC-9B79-4BAD-BF3B-4FC66346F0AC}" dt="2022-11-09T05:10:30.979" v="625"/>
          <ac:cxnSpMkLst>
            <pc:docMk/>
            <pc:sldMk cId="4170407961" sldId="470"/>
            <ac:cxnSpMk id="7" creationId="{03ECE07B-67C8-A4B6-7714-5A9C84295336}"/>
          </ac:cxnSpMkLst>
        </pc:cxnChg>
        <pc:cxnChg chg="add mod">
          <ac:chgData name="Manish Sharma" userId="b799adb9ba789c8f" providerId="LiveId" clId="{F192C8AC-9B79-4BAD-BF3B-4FC66346F0AC}" dt="2022-11-09T05:11:09.592" v="626"/>
          <ac:cxnSpMkLst>
            <pc:docMk/>
            <pc:sldMk cId="4170407961" sldId="470"/>
            <ac:cxnSpMk id="11" creationId="{45AD6DF5-D17E-4B70-0AA5-25D18F0F25A0}"/>
          </ac:cxnSpMkLst>
        </pc:cxnChg>
        <pc:cxnChg chg="add mod">
          <ac:chgData name="Manish Sharma" userId="b799adb9ba789c8f" providerId="LiveId" clId="{F192C8AC-9B79-4BAD-BF3B-4FC66346F0AC}" dt="2022-11-09T05:11:09.592" v="626"/>
          <ac:cxnSpMkLst>
            <pc:docMk/>
            <pc:sldMk cId="4170407961" sldId="470"/>
            <ac:cxnSpMk id="13" creationId="{550C47AB-D536-E120-8F38-E3AC29F1A694}"/>
          </ac:cxnSpMkLst>
        </pc:cxnChg>
      </pc:sldChg>
      <pc:sldChg chg="addSp delSp modSp new mod">
        <pc:chgData name="Manish Sharma" userId="b799adb9ba789c8f" providerId="LiveId" clId="{F192C8AC-9B79-4BAD-BF3B-4FC66346F0AC}" dt="2022-11-09T05:33:28.699" v="639"/>
        <pc:sldMkLst>
          <pc:docMk/>
          <pc:sldMk cId="532538336" sldId="471"/>
        </pc:sldMkLst>
        <pc:spChg chg="del">
          <ac:chgData name="Manish Sharma" userId="b799adb9ba789c8f" providerId="LiveId" clId="{F192C8AC-9B79-4BAD-BF3B-4FC66346F0AC}" dt="2022-11-09T05:29:50.747" v="629" actId="478"/>
          <ac:spMkLst>
            <pc:docMk/>
            <pc:sldMk cId="532538336" sldId="471"/>
            <ac:spMk id="2" creationId="{A821F826-6B83-D995-3B79-4ECE94C9E539}"/>
          </ac:spMkLst>
        </pc:spChg>
        <pc:spChg chg="del">
          <ac:chgData name="Manish Sharma" userId="b799adb9ba789c8f" providerId="LiveId" clId="{F192C8AC-9B79-4BAD-BF3B-4FC66346F0AC}" dt="2022-11-09T05:29:50.747" v="629" actId="478"/>
          <ac:spMkLst>
            <pc:docMk/>
            <pc:sldMk cId="532538336" sldId="471"/>
            <ac:spMk id="3" creationId="{66F25D02-63E0-5F29-93EC-DA575ED91659}"/>
          </ac:spMkLst>
        </pc:spChg>
        <pc:picChg chg="add del mod">
          <ac:chgData name="Manish Sharma" userId="b799adb9ba789c8f" providerId="LiveId" clId="{F192C8AC-9B79-4BAD-BF3B-4FC66346F0AC}" dt="2022-11-09T05:32:25.986" v="633" actId="478"/>
          <ac:picMkLst>
            <pc:docMk/>
            <pc:sldMk cId="532538336" sldId="471"/>
            <ac:picMk id="5" creationId="{9BBB2853-1F42-097A-4214-F02795D10A34}"/>
          </ac:picMkLst>
        </pc:picChg>
        <pc:picChg chg="add del mod">
          <ac:chgData name="Manish Sharma" userId="b799adb9ba789c8f" providerId="LiveId" clId="{F192C8AC-9B79-4BAD-BF3B-4FC66346F0AC}" dt="2022-11-09T05:33:24.844" v="638" actId="478"/>
          <ac:picMkLst>
            <pc:docMk/>
            <pc:sldMk cId="532538336" sldId="471"/>
            <ac:picMk id="7" creationId="{75CC4BF7-8AA0-4E60-A372-E18914BFBC34}"/>
          </ac:picMkLst>
        </pc:picChg>
        <pc:picChg chg="add del">
          <ac:chgData name="Manish Sharma" userId="b799adb9ba789c8f" providerId="LiveId" clId="{F192C8AC-9B79-4BAD-BF3B-4FC66346F0AC}" dt="2022-11-09T05:30:38.591" v="631" actId="478"/>
          <ac:picMkLst>
            <pc:docMk/>
            <pc:sldMk cId="532538336" sldId="471"/>
            <ac:picMk id="1026" creationId="{E2AE2ABC-5B47-3E62-1865-E5FDA5FFE744}"/>
          </ac:picMkLst>
        </pc:picChg>
        <pc:picChg chg="add">
          <ac:chgData name="Manish Sharma" userId="b799adb9ba789c8f" providerId="LiveId" clId="{F192C8AC-9B79-4BAD-BF3B-4FC66346F0AC}" dt="2022-11-09T05:33:28.699" v="639"/>
          <ac:picMkLst>
            <pc:docMk/>
            <pc:sldMk cId="532538336" sldId="471"/>
            <ac:picMk id="1028" creationId="{6A6F232A-58A1-9B6C-AB09-4F1A769CA812}"/>
          </ac:picMkLst>
        </pc:picChg>
      </pc:sldChg>
      <pc:sldChg chg="modSp new mod">
        <pc:chgData name="Manish Sharma" userId="b799adb9ba789c8f" providerId="LiveId" clId="{F192C8AC-9B79-4BAD-BF3B-4FC66346F0AC}" dt="2022-11-09T10:53:43.693" v="697" actId="20577"/>
        <pc:sldMkLst>
          <pc:docMk/>
          <pc:sldMk cId="2098303794" sldId="472"/>
        </pc:sldMkLst>
        <pc:spChg chg="mod">
          <ac:chgData name="Manish Sharma" userId="b799adb9ba789c8f" providerId="LiveId" clId="{F192C8AC-9B79-4BAD-BF3B-4FC66346F0AC}" dt="2022-11-09T10:53:43.693" v="697" actId="20577"/>
          <ac:spMkLst>
            <pc:docMk/>
            <pc:sldMk cId="2098303794" sldId="472"/>
            <ac:spMk id="2" creationId="{4CEDE072-976E-D6E7-CC3A-D8B010858CAB}"/>
          </ac:spMkLst>
        </pc:spChg>
        <pc:spChg chg="mod">
          <ac:chgData name="Manish Sharma" userId="b799adb9ba789c8f" providerId="LiveId" clId="{F192C8AC-9B79-4BAD-BF3B-4FC66346F0AC}" dt="2022-11-09T10:53:37.584" v="679"/>
          <ac:spMkLst>
            <pc:docMk/>
            <pc:sldMk cId="2098303794" sldId="472"/>
            <ac:spMk id="3" creationId="{D8F1C331-E096-1B8C-F768-CABFFAD2272E}"/>
          </ac:spMkLst>
        </pc:spChg>
      </pc:sldChg>
      <pc:sldChg chg="addSp delSp modSp new mod">
        <pc:chgData name="Manish Sharma" userId="b799adb9ba789c8f" providerId="LiveId" clId="{F192C8AC-9B79-4BAD-BF3B-4FC66346F0AC}" dt="2022-11-10T09:38:27.866" v="732" actId="1076"/>
        <pc:sldMkLst>
          <pc:docMk/>
          <pc:sldMk cId="4186172873" sldId="473"/>
        </pc:sldMkLst>
        <pc:spChg chg="del">
          <ac:chgData name="Manish Sharma" userId="b799adb9ba789c8f" providerId="LiveId" clId="{F192C8AC-9B79-4BAD-BF3B-4FC66346F0AC}" dt="2022-11-10T09:19:53.158" v="701" actId="478"/>
          <ac:spMkLst>
            <pc:docMk/>
            <pc:sldMk cId="4186172873" sldId="473"/>
            <ac:spMk id="2" creationId="{50940343-1A1D-DF43-7667-15D1348CEB24}"/>
          </ac:spMkLst>
        </pc:spChg>
        <pc:spChg chg="add mod">
          <ac:chgData name="Manish Sharma" userId="b799adb9ba789c8f" providerId="LiveId" clId="{F192C8AC-9B79-4BAD-BF3B-4FC66346F0AC}" dt="2022-11-10T09:20:03.535" v="702"/>
          <ac:spMkLst>
            <pc:docMk/>
            <pc:sldMk cId="4186172873" sldId="473"/>
            <ac:spMk id="3" creationId="{1FBB3750-1460-FDED-D5C8-AB1ABA34B315}"/>
          </ac:spMkLst>
        </pc:spChg>
        <pc:spChg chg="add mod">
          <ac:chgData name="Manish Sharma" userId="b799adb9ba789c8f" providerId="LiveId" clId="{F192C8AC-9B79-4BAD-BF3B-4FC66346F0AC}" dt="2022-11-10T09:20:03.535" v="702"/>
          <ac:spMkLst>
            <pc:docMk/>
            <pc:sldMk cId="4186172873" sldId="473"/>
            <ac:spMk id="4" creationId="{CCD384B0-EDBD-46CB-7AC2-3108A13975B4}"/>
          </ac:spMkLst>
        </pc:spChg>
        <pc:spChg chg="add mod">
          <ac:chgData name="Manish Sharma" userId="b799adb9ba789c8f" providerId="LiveId" clId="{F192C8AC-9B79-4BAD-BF3B-4FC66346F0AC}" dt="2022-11-10T09:20:03.535" v="702"/>
          <ac:spMkLst>
            <pc:docMk/>
            <pc:sldMk cId="4186172873" sldId="473"/>
            <ac:spMk id="7" creationId="{D37D84E0-8DAF-E3E2-5107-A26FDFC9D89B}"/>
          </ac:spMkLst>
        </pc:spChg>
        <pc:spChg chg="add mod">
          <ac:chgData name="Manish Sharma" userId="b799adb9ba789c8f" providerId="LiveId" clId="{F192C8AC-9B79-4BAD-BF3B-4FC66346F0AC}" dt="2022-11-10T09:20:03.535" v="702"/>
          <ac:spMkLst>
            <pc:docMk/>
            <pc:sldMk cId="4186172873" sldId="473"/>
            <ac:spMk id="8" creationId="{5DD23A2F-E5DC-5F3C-855E-3BED2E5880A0}"/>
          </ac:spMkLst>
        </pc:spChg>
        <pc:spChg chg="add mod">
          <ac:chgData name="Manish Sharma" userId="b799adb9ba789c8f" providerId="LiveId" clId="{F192C8AC-9B79-4BAD-BF3B-4FC66346F0AC}" dt="2022-11-10T09:20:17.835" v="703"/>
          <ac:spMkLst>
            <pc:docMk/>
            <pc:sldMk cId="4186172873" sldId="473"/>
            <ac:spMk id="9" creationId="{422C5D3D-4DF8-988E-6D99-AA33D2E6262B}"/>
          </ac:spMkLst>
        </pc:spChg>
        <pc:spChg chg="add mod">
          <ac:chgData name="Manish Sharma" userId="b799adb9ba789c8f" providerId="LiveId" clId="{F192C8AC-9B79-4BAD-BF3B-4FC66346F0AC}" dt="2022-11-10T09:20:17.835" v="703"/>
          <ac:spMkLst>
            <pc:docMk/>
            <pc:sldMk cId="4186172873" sldId="473"/>
            <ac:spMk id="11" creationId="{86FEA03A-AA05-5557-2F80-D6835CADD2B4}"/>
          </ac:spMkLst>
        </pc:spChg>
        <pc:spChg chg="add mod">
          <ac:chgData name="Manish Sharma" userId="b799adb9ba789c8f" providerId="LiveId" clId="{F192C8AC-9B79-4BAD-BF3B-4FC66346F0AC}" dt="2022-11-10T09:20:17.835" v="703"/>
          <ac:spMkLst>
            <pc:docMk/>
            <pc:sldMk cId="4186172873" sldId="473"/>
            <ac:spMk id="13" creationId="{83D19A33-8C4F-DD1A-1008-50FB19F1DCBD}"/>
          </ac:spMkLst>
        </pc:spChg>
        <pc:spChg chg="add mod">
          <ac:chgData name="Manish Sharma" userId="b799adb9ba789c8f" providerId="LiveId" clId="{F192C8AC-9B79-4BAD-BF3B-4FC66346F0AC}" dt="2022-11-10T09:20:32.966" v="704"/>
          <ac:spMkLst>
            <pc:docMk/>
            <pc:sldMk cId="4186172873" sldId="473"/>
            <ac:spMk id="16" creationId="{268C2F17-D612-DCA0-9F6A-19783A26DF06}"/>
          </ac:spMkLst>
        </pc:spChg>
        <pc:spChg chg="add mod">
          <ac:chgData name="Manish Sharma" userId="b799adb9ba789c8f" providerId="LiveId" clId="{F192C8AC-9B79-4BAD-BF3B-4FC66346F0AC}" dt="2022-11-10T09:20:32.966" v="704"/>
          <ac:spMkLst>
            <pc:docMk/>
            <pc:sldMk cId="4186172873" sldId="473"/>
            <ac:spMk id="17" creationId="{082EE165-6F02-81F2-EC31-B3A178DC941B}"/>
          </ac:spMkLst>
        </pc:spChg>
        <pc:spChg chg="add mod">
          <ac:chgData name="Manish Sharma" userId="b799adb9ba789c8f" providerId="LiveId" clId="{F192C8AC-9B79-4BAD-BF3B-4FC66346F0AC}" dt="2022-11-10T09:20:54.911" v="705"/>
          <ac:spMkLst>
            <pc:docMk/>
            <pc:sldMk cId="4186172873" sldId="473"/>
            <ac:spMk id="18" creationId="{D54D2973-88F7-57C3-D46D-66ACB2654B29}"/>
          </ac:spMkLst>
        </pc:spChg>
        <pc:spChg chg="add mod">
          <ac:chgData name="Manish Sharma" userId="b799adb9ba789c8f" providerId="LiveId" clId="{F192C8AC-9B79-4BAD-BF3B-4FC66346F0AC}" dt="2022-11-10T09:20:54.911" v="705"/>
          <ac:spMkLst>
            <pc:docMk/>
            <pc:sldMk cId="4186172873" sldId="473"/>
            <ac:spMk id="19" creationId="{FDFDE7BE-480D-E180-15F1-93B01DBBC198}"/>
          </ac:spMkLst>
        </pc:spChg>
        <pc:spChg chg="add mod">
          <ac:chgData name="Manish Sharma" userId="b799adb9ba789c8f" providerId="LiveId" clId="{F192C8AC-9B79-4BAD-BF3B-4FC66346F0AC}" dt="2022-11-10T09:20:54.911" v="705"/>
          <ac:spMkLst>
            <pc:docMk/>
            <pc:sldMk cId="4186172873" sldId="473"/>
            <ac:spMk id="24" creationId="{88B5A54C-90E2-F5EF-D92B-B6FC8E0FF10A}"/>
          </ac:spMkLst>
        </pc:spChg>
        <pc:spChg chg="add mod">
          <ac:chgData name="Manish Sharma" userId="b799adb9ba789c8f" providerId="LiveId" clId="{F192C8AC-9B79-4BAD-BF3B-4FC66346F0AC}" dt="2022-11-10T09:20:54.911" v="705"/>
          <ac:spMkLst>
            <pc:docMk/>
            <pc:sldMk cId="4186172873" sldId="473"/>
            <ac:spMk id="25" creationId="{52B1D286-5FFD-8CB2-CF6D-B7C6BC0E971A}"/>
          </ac:spMkLst>
        </pc:spChg>
        <pc:spChg chg="add mod">
          <ac:chgData name="Manish Sharma" userId="b799adb9ba789c8f" providerId="LiveId" clId="{F192C8AC-9B79-4BAD-BF3B-4FC66346F0AC}" dt="2022-11-10T09:21:51.530" v="729" actId="20577"/>
          <ac:spMkLst>
            <pc:docMk/>
            <pc:sldMk cId="4186172873" sldId="473"/>
            <ac:spMk id="26" creationId="{E279812D-9495-2A12-C3DB-44881A845FC6}"/>
          </ac:spMkLst>
        </pc:spChg>
        <pc:spChg chg="add mod">
          <ac:chgData name="Manish Sharma" userId="b799adb9ba789c8f" providerId="LiveId" clId="{F192C8AC-9B79-4BAD-BF3B-4FC66346F0AC}" dt="2022-11-10T09:22:02.117" v="730"/>
          <ac:spMkLst>
            <pc:docMk/>
            <pc:sldMk cId="4186172873" sldId="473"/>
            <ac:spMk id="27" creationId="{C9575FE5-D1E8-77C0-6779-1DF0EDE9D711}"/>
          </ac:spMkLst>
        </pc:spChg>
        <pc:spChg chg="add mod">
          <ac:chgData name="Manish Sharma" userId="b799adb9ba789c8f" providerId="LiveId" clId="{F192C8AC-9B79-4BAD-BF3B-4FC66346F0AC}" dt="2022-11-10T09:38:27.866" v="732" actId="1076"/>
          <ac:spMkLst>
            <pc:docMk/>
            <pc:sldMk cId="4186172873" sldId="473"/>
            <ac:spMk id="28" creationId="{63D9DEAD-41DC-8B5B-9E33-22826DC40C0C}"/>
          </ac:spMkLst>
        </pc:spChg>
        <pc:cxnChg chg="add mod">
          <ac:chgData name="Manish Sharma" userId="b799adb9ba789c8f" providerId="LiveId" clId="{F192C8AC-9B79-4BAD-BF3B-4FC66346F0AC}" dt="2022-11-10T09:20:03.535" v="702"/>
          <ac:cxnSpMkLst>
            <pc:docMk/>
            <pc:sldMk cId="4186172873" sldId="473"/>
            <ac:cxnSpMk id="5" creationId="{0BE4D2BC-6D5E-C1BC-07FC-31057B455CFE}"/>
          </ac:cxnSpMkLst>
        </pc:cxnChg>
        <pc:cxnChg chg="add mod">
          <ac:chgData name="Manish Sharma" userId="b799adb9ba789c8f" providerId="LiveId" clId="{F192C8AC-9B79-4BAD-BF3B-4FC66346F0AC}" dt="2022-11-10T09:20:03.535" v="702"/>
          <ac:cxnSpMkLst>
            <pc:docMk/>
            <pc:sldMk cId="4186172873" sldId="473"/>
            <ac:cxnSpMk id="6" creationId="{21DB2C75-B272-5B20-C5E6-E1F973C9090B}"/>
          </ac:cxnSpMkLst>
        </pc:cxnChg>
        <pc:cxnChg chg="add mod">
          <ac:chgData name="Manish Sharma" userId="b799adb9ba789c8f" providerId="LiveId" clId="{F192C8AC-9B79-4BAD-BF3B-4FC66346F0AC}" dt="2022-11-10T09:20:17.835" v="703"/>
          <ac:cxnSpMkLst>
            <pc:docMk/>
            <pc:sldMk cId="4186172873" sldId="473"/>
            <ac:cxnSpMk id="10" creationId="{DF66DEAD-59C2-8F99-E518-9E98860772BA}"/>
          </ac:cxnSpMkLst>
        </pc:cxnChg>
        <pc:cxnChg chg="add mod">
          <ac:chgData name="Manish Sharma" userId="b799adb9ba789c8f" providerId="LiveId" clId="{F192C8AC-9B79-4BAD-BF3B-4FC66346F0AC}" dt="2022-11-10T09:20:17.835" v="703"/>
          <ac:cxnSpMkLst>
            <pc:docMk/>
            <pc:sldMk cId="4186172873" sldId="473"/>
            <ac:cxnSpMk id="12" creationId="{0C63BE54-2C78-CD70-298D-744EC2B690F7}"/>
          </ac:cxnSpMkLst>
        </pc:cxnChg>
        <pc:cxnChg chg="add mod">
          <ac:chgData name="Manish Sharma" userId="b799adb9ba789c8f" providerId="LiveId" clId="{F192C8AC-9B79-4BAD-BF3B-4FC66346F0AC}" dt="2022-11-10T09:20:32.966" v="704"/>
          <ac:cxnSpMkLst>
            <pc:docMk/>
            <pc:sldMk cId="4186172873" sldId="473"/>
            <ac:cxnSpMk id="14" creationId="{F397D729-1457-4AC7-826E-985F94CCD169}"/>
          </ac:cxnSpMkLst>
        </pc:cxnChg>
        <pc:cxnChg chg="add mod">
          <ac:chgData name="Manish Sharma" userId="b799adb9ba789c8f" providerId="LiveId" clId="{F192C8AC-9B79-4BAD-BF3B-4FC66346F0AC}" dt="2022-11-10T09:20:32.966" v="704"/>
          <ac:cxnSpMkLst>
            <pc:docMk/>
            <pc:sldMk cId="4186172873" sldId="473"/>
            <ac:cxnSpMk id="15" creationId="{9E2F4A25-6FF8-8E79-D67B-F12F2F316000}"/>
          </ac:cxnSpMkLst>
        </pc:cxnChg>
        <pc:cxnChg chg="add mod">
          <ac:chgData name="Manish Sharma" userId="b799adb9ba789c8f" providerId="LiveId" clId="{F192C8AC-9B79-4BAD-BF3B-4FC66346F0AC}" dt="2022-11-10T09:20:54.911" v="705"/>
          <ac:cxnSpMkLst>
            <pc:docMk/>
            <pc:sldMk cId="4186172873" sldId="473"/>
            <ac:cxnSpMk id="20" creationId="{6DB109A6-CBE8-14B6-542B-583CA0B09EF7}"/>
          </ac:cxnSpMkLst>
        </pc:cxnChg>
        <pc:cxnChg chg="add mod">
          <ac:chgData name="Manish Sharma" userId="b799adb9ba789c8f" providerId="LiveId" clId="{F192C8AC-9B79-4BAD-BF3B-4FC66346F0AC}" dt="2022-11-10T09:20:54.911" v="705"/>
          <ac:cxnSpMkLst>
            <pc:docMk/>
            <pc:sldMk cId="4186172873" sldId="473"/>
            <ac:cxnSpMk id="21" creationId="{DA609374-565E-689D-2073-6D7904483EC0}"/>
          </ac:cxnSpMkLst>
        </pc:cxnChg>
        <pc:cxnChg chg="add mod">
          <ac:chgData name="Manish Sharma" userId="b799adb9ba789c8f" providerId="LiveId" clId="{F192C8AC-9B79-4BAD-BF3B-4FC66346F0AC}" dt="2022-11-10T09:20:54.911" v="705"/>
          <ac:cxnSpMkLst>
            <pc:docMk/>
            <pc:sldMk cId="4186172873" sldId="473"/>
            <ac:cxnSpMk id="22" creationId="{C080AC79-8F38-A0E8-4B7D-48996E0C6BFE}"/>
          </ac:cxnSpMkLst>
        </pc:cxnChg>
        <pc:cxnChg chg="add mod">
          <ac:chgData name="Manish Sharma" userId="b799adb9ba789c8f" providerId="LiveId" clId="{F192C8AC-9B79-4BAD-BF3B-4FC66346F0AC}" dt="2022-11-10T09:20:54.911" v="705"/>
          <ac:cxnSpMkLst>
            <pc:docMk/>
            <pc:sldMk cId="4186172873" sldId="473"/>
            <ac:cxnSpMk id="23" creationId="{B5E8D393-AA00-837C-4E3B-8641A71BD8EF}"/>
          </ac:cxnSpMkLst>
        </pc:cxnChg>
      </pc:sldChg>
      <pc:sldChg chg="addSp delSp modSp new mod">
        <pc:chgData name="Manish Sharma" userId="b799adb9ba789c8f" providerId="LiveId" clId="{F192C8AC-9B79-4BAD-BF3B-4FC66346F0AC}" dt="2022-11-10T09:41:45.334" v="757"/>
        <pc:sldMkLst>
          <pc:docMk/>
          <pc:sldMk cId="3280227115" sldId="474"/>
        </pc:sldMkLst>
        <pc:spChg chg="del">
          <ac:chgData name="Manish Sharma" userId="b799adb9ba789c8f" providerId="LiveId" clId="{F192C8AC-9B79-4BAD-BF3B-4FC66346F0AC}" dt="2022-11-10T09:38:44.244" v="734" actId="478"/>
          <ac:spMkLst>
            <pc:docMk/>
            <pc:sldMk cId="3280227115" sldId="474"/>
            <ac:spMk id="2" creationId="{A57D35CF-1B4F-1101-9CCA-75C7AB05975C}"/>
          </ac:spMkLst>
        </pc:spChg>
        <pc:spChg chg="add del mod">
          <ac:chgData name="Manish Sharma" userId="b799adb9ba789c8f" providerId="LiveId" clId="{F192C8AC-9B79-4BAD-BF3B-4FC66346F0AC}" dt="2022-11-10T09:39:39.222" v="742" actId="478"/>
          <ac:spMkLst>
            <pc:docMk/>
            <pc:sldMk cId="3280227115" sldId="474"/>
            <ac:spMk id="3" creationId="{A56F6DE2-ACD3-1F17-6221-88CE08BB9679}"/>
          </ac:spMkLst>
        </pc:spChg>
        <pc:spChg chg="add del mod">
          <ac:chgData name="Manish Sharma" userId="b799adb9ba789c8f" providerId="LiveId" clId="{F192C8AC-9B79-4BAD-BF3B-4FC66346F0AC}" dt="2022-11-10T09:39:39.222" v="742" actId="478"/>
          <ac:spMkLst>
            <pc:docMk/>
            <pc:sldMk cId="3280227115" sldId="474"/>
            <ac:spMk id="4" creationId="{DF27D6AB-B9C7-A078-017E-0174AD4E7C77}"/>
          </ac:spMkLst>
        </pc:spChg>
        <pc:spChg chg="add del mod">
          <ac:chgData name="Manish Sharma" userId="b799adb9ba789c8f" providerId="LiveId" clId="{F192C8AC-9B79-4BAD-BF3B-4FC66346F0AC}" dt="2022-11-10T09:39:39.222" v="742" actId="478"/>
          <ac:spMkLst>
            <pc:docMk/>
            <pc:sldMk cId="3280227115" sldId="474"/>
            <ac:spMk id="7" creationId="{67476EB4-FF82-C263-4733-723B21EBEF30}"/>
          </ac:spMkLst>
        </pc:spChg>
        <pc:spChg chg="add del mod">
          <ac:chgData name="Manish Sharma" userId="b799adb9ba789c8f" providerId="LiveId" clId="{F192C8AC-9B79-4BAD-BF3B-4FC66346F0AC}" dt="2022-11-10T09:39:39.222" v="742" actId="478"/>
          <ac:spMkLst>
            <pc:docMk/>
            <pc:sldMk cId="3280227115" sldId="474"/>
            <ac:spMk id="8" creationId="{1EC2BAD3-9DE7-0BF4-609B-58483BE03596}"/>
          </ac:spMkLst>
        </pc:spChg>
        <pc:spChg chg="add del mod">
          <ac:chgData name="Manish Sharma" userId="b799adb9ba789c8f" providerId="LiveId" clId="{F192C8AC-9B79-4BAD-BF3B-4FC66346F0AC}" dt="2022-11-10T09:39:39.222" v="742" actId="478"/>
          <ac:spMkLst>
            <pc:docMk/>
            <pc:sldMk cId="3280227115" sldId="474"/>
            <ac:spMk id="9" creationId="{3924DD64-4445-8B33-0CF1-C9FDB9FE46F2}"/>
          </ac:spMkLst>
        </pc:spChg>
        <pc:spChg chg="add del mod">
          <ac:chgData name="Manish Sharma" userId="b799adb9ba789c8f" providerId="LiveId" clId="{F192C8AC-9B79-4BAD-BF3B-4FC66346F0AC}" dt="2022-11-10T09:39:39.222" v="742" actId="478"/>
          <ac:spMkLst>
            <pc:docMk/>
            <pc:sldMk cId="3280227115" sldId="474"/>
            <ac:spMk id="11" creationId="{BE8C24BA-0387-9D83-CDA2-CE461363190F}"/>
          </ac:spMkLst>
        </pc:spChg>
        <pc:spChg chg="add del mod">
          <ac:chgData name="Manish Sharma" userId="b799adb9ba789c8f" providerId="LiveId" clId="{F192C8AC-9B79-4BAD-BF3B-4FC66346F0AC}" dt="2022-11-10T09:39:39.222" v="742" actId="478"/>
          <ac:spMkLst>
            <pc:docMk/>
            <pc:sldMk cId="3280227115" sldId="474"/>
            <ac:spMk id="13" creationId="{FCF9FF9C-B110-C76A-EF69-25E944BD41D2}"/>
          </ac:spMkLst>
        </pc:spChg>
        <pc:spChg chg="add del mod">
          <ac:chgData name="Manish Sharma" userId="b799adb9ba789c8f" providerId="LiveId" clId="{F192C8AC-9B79-4BAD-BF3B-4FC66346F0AC}" dt="2022-11-10T09:39:39.222" v="742" actId="478"/>
          <ac:spMkLst>
            <pc:docMk/>
            <pc:sldMk cId="3280227115" sldId="474"/>
            <ac:spMk id="16" creationId="{C6AF8202-E2A8-482A-4D86-791E6DB2310C}"/>
          </ac:spMkLst>
        </pc:spChg>
        <pc:spChg chg="add del mod">
          <ac:chgData name="Manish Sharma" userId="b799adb9ba789c8f" providerId="LiveId" clId="{F192C8AC-9B79-4BAD-BF3B-4FC66346F0AC}" dt="2022-11-10T09:39:39.222" v="742" actId="478"/>
          <ac:spMkLst>
            <pc:docMk/>
            <pc:sldMk cId="3280227115" sldId="474"/>
            <ac:spMk id="17" creationId="{FD149DC8-1542-DC23-9EE8-4A3B378EC903}"/>
          </ac:spMkLst>
        </pc:spChg>
        <pc:spChg chg="add del mod">
          <ac:chgData name="Manish Sharma" userId="b799adb9ba789c8f" providerId="LiveId" clId="{F192C8AC-9B79-4BAD-BF3B-4FC66346F0AC}" dt="2022-11-10T09:39:39.222" v="742" actId="478"/>
          <ac:spMkLst>
            <pc:docMk/>
            <pc:sldMk cId="3280227115" sldId="474"/>
            <ac:spMk id="18" creationId="{5F1C09F3-9420-B32B-024F-06361B5CB141}"/>
          </ac:spMkLst>
        </pc:spChg>
        <pc:spChg chg="add del mod">
          <ac:chgData name="Manish Sharma" userId="b799adb9ba789c8f" providerId="LiveId" clId="{F192C8AC-9B79-4BAD-BF3B-4FC66346F0AC}" dt="2022-11-10T09:39:39.222" v="742" actId="478"/>
          <ac:spMkLst>
            <pc:docMk/>
            <pc:sldMk cId="3280227115" sldId="474"/>
            <ac:spMk id="19" creationId="{077D8C1E-59E2-9EAA-345E-C3A8A9695366}"/>
          </ac:spMkLst>
        </pc:spChg>
        <pc:spChg chg="add del mod">
          <ac:chgData name="Manish Sharma" userId="b799adb9ba789c8f" providerId="LiveId" clId="{F192C8AC-9B79-4BAD-BF3B-4FC66346F0AC}" dt="2022-11-10T09:39:39.222" v="742" actId="478"/>
          <ac:spMkLst>
            <pc:docMk/>
            <pc:sldMk cId="3280227115" sldId="474"/>
            <ac:spMk id="24" creationId="{A3F11E67-BCA3-DEDA-428D-DE35E5505278}"/>
          </ac:spMkLst>
        </pc:spChg>
        <pc:spChg chg="add del mod">
          <ac:chgData name="Manish Sharma" userId="b799adb9ba789c8f" providerId="LiveId" clId="{F192C8AC-9B79-4BAD-BF3B-4FC66346F0AC}" dt="2022-11-10T09:39:39.222" v="742" actId="478"/>
          <ac:spMkLst>
            <pc:docMk/>
            <pc:sldMk cId="3280227115" sldId="474"/>
            <ac:spMk id="25" creationId="{7D65CF07-DA3C-3690-F9A4-F0C264529F4A}"/>
          </ac:spMkLst>
        </pc:spChg>
        <pc:spChg chg="add del mod">
          <ac:chgData name="Manish Sharma" userId="b799adb9ba789c8f" providerId="LiveId" clId="{F192C8AC-9B79-4BAD-BF3B-4FC66346F0AC}" dt="2022-11-10T09:39:39.222" v="742" actId="478"/>
          <ac:spMkLst>
            <pc:docMk/>
            <pc:sldMk cId="3280227115" sldId="474"/>
            <ac:spMk id="26" creationId="{4C2B6EF1-59AE-613A-3966-45BB2DE35AD2}"/>
          </ac:spMkLst>
        </pc:spChg>
        <pc:spChg chg="add mod">
          <ac:chgData name="Manish Sharma" userId="b799adb9ba789c8f" providerId="LiveId" clId="{F192C8AC-9B79-4BAD-BF3B-4FC66346F0AC}" dt="2022-11-10T09:39:34.082" v="741" actId="14100"/>
          <ac:spMkLst>
            <pc:docMk/>
            <pc:sldMk cId="3280227115" sldId="474"/>
            <ac:spMk id="27" creationId="{34B44481-C8A9-7015-4F79-65E7BB23EB38}"/>
          </ac:spMkLst>
        </pc:spChg>
        <pc:spChg chg="add del mod">
          <ac:chgData name="Manish Sharma" userId="b799adb9ba789c8f" providerId="LiveId" clId="{F192C8AC-9B79-4BAD-BF3B-4FC66346F0AC}" dt="2022-11-10T09:39:39.222" v="742" actId="478"/>
          <ac:spMkLst>
            <pc:docMk/>
            <pc:sldMk cId="3280227115" sldId="474"/>
            <ac:spMk id="28" creationId="{F5A603B8-6AD2-CB16-0BC3-6B2D8C657F78}"/>
          </ac:spMkLst>
        </pc:spChg>
        <pc:spChg chg="add mod">
          <ac:chgData name="Manish Sharma" userId="b799adb9ba789c8f" providerId="LiveId" clId="{F192C8AC-9B79-4BAD-BF3B-4FC66346F0AC}" dt="2022-11-10T09:39:55.010" v="743"/>
          <ac:spMkLst>
            <pc:docMk/>
            <pc:sldMk cId="3280227115" sldId="474"/>
            <ac:spMk id="29" creationId="{AC88DBB0-D68D-1D69-0C25-8789A5BABB54}"/>
          </ac:spMkLst>
        </pc:spChg>
        <pc:spChg chg="add mod">
          <ac:chgData name="Manish Sharma" userId="b799adb9ba789c8f" providerId="LiveId" clId="{F192C8AC-9B79-4BAD-BF3B-4FC66346F0AC}" dt="2022-11-10T09:39:55.010" v="743"/>
          <ac:spMkLst>
            <pc:docMk/>
            <pc:sldMk cId="3280227115" sldId="474"/>
            <ac:spMk id="30" creationId="{96666C45-B93B-6A57-53F5-8E6CDE4B6C9C}"/>
          </ac:spMkLst>
        </pc:spChg>
        <pc:spChg chg="add mod">
          <ac:chgData name="Manish Sharma" userId="b799adb9ba789c8f" providerId="LiveId" clId="{F192C8AC-9B79-4BAD-BF3B-4FC66346F0AC}" dt="2022-11-10T09:39:55.010" v="743"/>
          <ac:spMkLst>
            <pc:docMk/>
            <pc:sldMk cId="3280227115" sldId="474"/>
            <ac:spMk id="33" creationId="{ACC3DDE3-B21F-F0F2-41E0-EB95E45BECBC}"/>
          </ac:spMkLst>
        </pc:spChg>
        <pc:spChg chg="add mod">
          <ac:chgData name="Manish Sharma" userId="b799adb9ba789c8f" providerId="LiveId" clId="{F192C8AC-9B79-4BAD-BF3B-4FC66346F0AC}" dt="2022-11-10T09:39:55.010" v="743"/>
          <ac:spMkLst>
            <pc:docMk/>
            <pc:sldMk cId="3280227115" sldId="474"/>
            <ac:spMk id="34" creationId="{6E50C774-4B3D-C59A-3999-24080732288B}"/>
          </ac:spMkLst>
        </pc:spChg>
        <pc:spChg chg="add mod">
          <ac:chgData name="Manish Sharma" userId="b799adb9ba789c8f" providerId="LiveId" clId="{F192C8AC-9B79-4BAD-BF3B-4FC66346F0AC}" dt="2022-11-10T09:40:00.113" v="744"/>
          <ac:spMkLst>
            <pc:docMk/>
            <pc:sldMk cId="3280227115" sldId="474"/>
            <ac:spMk id="35" creationId="{CD687767-FC56-DF02-D8A6-D1FEED38EF2E}"/>
          </ac:spMkLst>
        </pc:spChg>
        <pc:spChg chg="add mod">
          <ac:chgData name="Manish Sharma" userId="b799adb9ba789c8f" providerId="LiveId" clId="{F192C8AC-9B79-4BAD-BF3B-4FC66346F0AC}" dt="2022-11-10T09:40:31.839" v="745"/>
          <ac:spMkLst>
            <pc:docMk/>
            <pc:sldMk cId="3280227115" sldId="474"/>
            <ac:spMk id="36" creationId="{DB305A6B-C961-D6EB-A8A1-E30050F9D44C}"/>
          </ac:spMkLst>
        </pc:spChg>
        <pc:spChg chg="add mod">
          <ac:chgData name="Manish Sharma" userId="b799adb9ba789c8f" providerId="LiveId" clId="{F192C8AC-9B79-4BAD-BF3B-4FC66346F0AC}" dt="2022-11-10T09:40:31.839" v="745"/>
          <ac:spMkLst>
            <pc:docMk/>
            <pc:sldMk cId="3280227115" sldId="474"/>
            <ac:spMk id="37" creationId="{702425C7-DF7C-28F5-0F54-F533BE847E7B}"/>
          </ac:spMkLst>
        </pc:spChg>
        <pc:spChg chg="add mod">
          <ac:chgData name="Manish Sharma" userId="b799adb9ba789c8f" providerId="LiveId" clId="{F192C8AC-9B79-4BAD-BF3B-4FC66346F0AC}" dt="2022-11-10T09:40:31.839" v="745"/>
          <ac:spMkLst>
            <pc:docMk/>
            <pc:sldMk cId="3280227115" sldId="474"/>
            <ac:spMk id="40" creationId="{69471250-650A-055F-AFDF-11E626046040}"/>
          </ac:spMkLst>
        </pc:spChg>
        <pc:spChg chg="add mod">
          <ac:chgData name="Manish Sharma" userId="b799adb9ba789c8f" providerId="LiveId" clId="{F192C8AC-9B79-4BAD-BF3B-4FC66346F0AC}" dt="2022-11-10T09:40:31.839" v="745"/>
          <ac:spMkLst>
            <pc:docMk/>
            <pc:sldMk cId="3280227115" sldId="474"/>
            <ac:spMk id="43" creationId="{C8EC6F4D-B718-AD84-1F69-FC2CD1B4A042}"/>
          </ac:spMkLst>
        </pc:spChg>
        <pc:spChg chg="add mod">
          <ac:chgData name="Manish Sharma" userId="b799adb9ba789c8f" providerId="LiveId" clId="{F192C8AC-9B79-4BAD-BF3B-4FC66346F0AC}" dt="2022-11-10T09:41:09.844" v="756" actId="20577"/>
          <ac:spMkLst>
            <pc:docMk/>
            <pc:sldMk cId="3280227115" sldId="474"/>
            <ac:spMk id="44" creationId="{74682660-D6FA-2059-AE2F-00DE35F0E152}"/>
          </ac:spMkLst>
        </pc:spChg>
        <pc:spChg chg="add mod">
          <ac:chgData name="Manish Sharma" userId="b799adb9ba789c8f" providerId="LiveId" clId="{F192C8AC-9B79-4BAD-BF3B-4FC66346F0AC}" dt="2022-11-10T09:41:45.334" v="757"/>
          <ac:spMkLst>
            <pc:docMk/>
            <pc:sldMk cId="3280227115" sldId="474"/>
            <ac:spMk id="45" creationId="{75E7F260-1652-56E4-3ED4-E984AB1154E2}"/>
          </ac:spMkLst>
        </pc:spChg>
        <pc:cxnChg chg="add del mod">
          <ac:chgData name="Manish Sharma" userId="b799adb9ba789c8f" providerId="LiveId" clId="{F192C8AC-9B79-4BAD-BF3B-4FC66346F0AC}" dt="2022-11-10T09:39:39.222" v="742" actId="478"/>
          <ac:cxnSpMkLst>
            <pc:docMk/>
            <pc:sldMk cId="3280227115" sldId="474"/>
            <ac:cxnSpMk id="5" creationId="{C545AC96-6A1F-DDD9-8072-E50AF10A2943}"/>
          </ac:cxnSpMkLst>
        </pc:cxnChg>
        <pc:cxnChg chg="add del mod">
          <ac:chgData name="Manish Sharma" userId="b799adb9ba789c8f" providerId="LiveId" clId="{F192C8AC-9B79-4BAD-BF3B-4FC66346F0AC}" dt="2022-11-10T09:39:39.222" v="742" actId="478"/>
          <ac:cxnSpMkLst>
            <pc:docMk/>
            <pc:sldMk cId="3280227115" sldId="474"/>
            <ac:cxnSpMk id="6" creationId="{A9B3F676-EBE3-116B-4D49-4C90044867BB}"/>
          </ac:cxnSpMkLst>
        </pc:cxnChg>
        <pc:cxnChg chg="add del mod">
          <ac:chgData name="Manish Sharma" userId="b799adb9ba789c8f" providerId="LiveId" clId="{F192C8AC-9B79-4BAD-BF3B-4FC66346F0AC}" dt="2022-11-10T09:39:39.222" v="742" actId="478"/>
          <ac:cxnSpMkLst>
            <pc:docMk/>
            <pc:sldMk cId="3280227115" sldId="474"/>
            <ac:cxnSpMk id="10" creationId="{52DBE4CB-D875-7603-4A65-9AB8FD028AC2}"/>
          </ac:cxnSpMkLst>
        </pc:cxnChg>
        <pc:cxnChg chg="add del mod">
          <ac:chgData name="Manish Sharma" userId="b799adb9ba789c8f" providerId="LiveId" clId="{F192C8AC-9B79-4BAD-BF3B-4FC66346F0AC}" dt="2022-11-10T09:39:39.222" v="742" actId="478"/>
          <ac:cxnSpMkLst>
            <pc:docMk/>
            <pc:sldMk cId="3280227115" sldId="474"/>
            <ac:cxnSpMk id="12" creationId="{B03F82AD-3DEB-1ADA-B35F-4155B5496437}"/>
          </ac:cxnSpMkLst>
        </pc:cxnChg>
        <pc:cxnChg chg="add del mod">
          <ac:chgData name="Manish Sharma" userId="b799adb9ba789c8f" providerId="LiveId" clId="{F192C8AC-9B79-4BAD-BF3B-4FC66346F0AC}" dt="2022-11-10T09:39:39.222" v="742" actId="478"/>
          <ac:cxnSpMkLst>
            <pc:docMk/>
            <pc:sldMk cId="3280227115" sldId="474"/>
            <ac:cxnSpMk id="14" creationId="{FEE5F035-563B-AFCF-FA4C-C24B0CACABC5}"/>
          </ac:cxnSpMkLst>
        </pc:cxnChg>
        <pc:cxnChg chg="add del mod">
          <ac:chgData name="Manish Sharma" userId="b799adb9ba789c8f" providerId="LiveId" clId="{F192C8AC-9B79-4BAD-BF3B-4FC66346F0AC}" dt="2022-11-10T09:39:39.222" v="742" actId="478"/>
          <ac:cxnSpMkLst>
            <pc:docMk/>
            <pc:sldMk cId="3280227115" sldId="474"/>
            <ac:cxnSpMk id="15" creationId="{5717FD3E-BE0C-9ACA-2592-E2005DD50FE9}"/>
          </ac:cxnSpMkLst>
        </pc:cxnChg>
        <pc:cxnChg chg="add del mod">
          <ac:chgData name="Manish Sharma" userId="b799adb9ba789c8f" providerId="LiveId" clId="{F192C8AC-9B79-4BAD-BF3B-4FC66346F0AC}" dt="2022-11-10T09:39:39.222" v="742" actId="478"/>
          <ac:cxnSpMkLst>
            <pc:docMk/>
            <pc:sldMk cId="3280227115" sldId="474"/>
            <ac:cxnSpMk id="20" creationId="{934BEF06-EA7D-3F41-A170-12EFADA42B79}"/>
          </ac:cxnSpMkLst>
        </pc:cxnChg>
        <pc:cxnChg chg="add del mod">
          <ac:chgData name="Manish Sharma" userId="b799adb9ba789c8f" providerId="LiveId" clId="{F192C8AC-9B79-4BAD-BF3B-4FC66346F0AC}" dt="2022-11-10T09:39:39.222" v="742" actId="478"/>
          <ac:cxnSpMkLst>
            <pc:docMk/>
            <pc:sldMk cId="3280227115" sldId="474"/>
            <ac:cxnSpMk id="21" creationId="{1CBEBEAE-3501-AF11-7588-DD38B9C895E5}"/>
          </ac:cxnSpMkLst>
        </pc:cxnChg>
        <pc:cxnChg chg="add del mod">
          <ac:chgData name="Manish Sharma" userId="b799adb9ba789c8f" providerId="LiveId" clId="{F192C8AC-9B79-4BAD-BF3B-4FC66346F0AC}" dt="2022-11-10T09:39:39.222" v="742" actId="478"/>
          <ac:cxnSpMkLst>
            <pc:docMk/>
            <pc:sldMk cId="3280227115" sldId="474"/>
            <ac:cxnSpMk id="22" creationId="{B33D76D6-B3C3-562F-722D-8017DD5B5D8F}"/>
          </ac:cxnSpMkLst>
        </pc:cxnChg>
        <pc:cxnChg chg="add del mod">
          <ac:chgData name="Manish Sharma" userId="b799adb9ba789c8f" providerId="LiveId" clId="{F192C8AC-9B79-4BAD-BF3B-4FC66346F0AC}" dt="2022-11-10T09:39:39.222" v="742" actId="478"/>
          <ac:cxnSpMkLst>
            <pc:docMk/>
            <pc:sldMk cId="3280227115" sldId="474"/>
            <ac:cxnSpMk id="23" creationId="{FE69FFF0-C05C-693E-74FE-A02CD0C6E1AF}"/>
          </ac:cxnSpMkLst>
        </pc:cxnChg>
        <pc:cxnChg chg="add mod">
          <ac:chgData name="Manish Sharma" userId="b799adb9ba789c8f" providerId="LiveId" clId="{F192C8AC-9B79-4BAD-BF3B-4FC66346F0AC}" dt="2022-11-10T09:39:55.010" v="743"/>
          <ac:cxnSpMkLst>
            <pc:docMk/>
            <pc:sldMk cId="3280227115" sldId="474"/>
            <ac:cxnSpMk id="31" creationId="{F55C13D4-C290-5A87-3ECE-5486CA92B1D4}"/>
          </ac:cxnSpMkLst>
        </pc:cxnChg>
        <pc:cxnChg chg="add mod">
          <ac:chgData name="Manish Sharma" userId="b799adb9ba789c8f" providerId="LiveId" clId="{F192C8AC-9B79-4BAD-BF3B-4FC66346F0AC}" dt="2022-11-10T09:39:55.010" v="743"/>
          <ac:cxnSpMkLst>
            <pc:docMk/>
            <pc:sldMk cId="3280227115" sldId="474"/>
            <ac:cxnSpMk id="32" creationId="{C2995838-38D6-DFB1-1567-2BEBE674CA37}"/>
          </ac:cxnSpMkLst>
        </pc:cxnChg>
        <pc:cxnChg chg="add mod">
          <ac:chgData name="Manish Sharma" userId="b799adb9ba789c8f" providerId="LiveId" clId="{F192C8AC-9B79-4BAD-BF3B-4FC66346F0AC}" dt="2022-11-10T09:40:31.839" v="745"/>
          <ac:cxnSpMkLst>
            <pc:docMk/>
            <pc:sldMk cId="3280227115" sldId="474"/>
            <ac:cxnSpMk id="38" creationId="{28351437-AD43-3194-7780-0ACC0D220229}"/>
          </ac:cxnSpMkLst>
        </pc:cxnChg>
        <pc:cxnChg chg="add mod">
          <ac:chgData name="Manish Sharma" userId="b799adb9ba789c8f" providerId="LiveId" clId="{F192C8AC-9B79-4BAD-BF3B-4FC66346F0AC}" dt="2022-11-10T09:40:31.839" v="745"/>
          <ac:cxnSpMkLst>
            <pc:docMk/>
            <pc:sldMk cId="3280227115" sldId="474"/>
            <ac:cxnSpMk id="39" creationId="{D818690D-66A8-A9F6-B567-D5ABE1D846C3}"/>
          </ac:cxnSpMkLst>
        </pc:cxnChg>
        <pc:cxnChg chg="add mod">
          <ac:chgData name="Manish Sharma" userId="b799adb9ba789c8f" providerId="LiveId" clId="{F192C8AC-9B79-4BAD-BF3B-4FC66346F0AC}" dt="2022-11-10T09:40:31.839" v="745"/>
          <ac:cxnSpMkLst>
            <pc:docMk/>
            <pc:sldMk cId="3280227115" sldId="474"/>
            <ac:cxnSpMk id="41" creationId="{EC920280-8DB7-BAE1-8A00-E31128F182EA}"/>
          </ac:cxnSpMkLst>
        </pc:cxnChg>
        <pc:cxnChg chg="add mod">
          <ac:chgData name="Manish Sharma" userId="b799adb9ba789c8f" providerId="LiveId" clId="{F192C8AC-9B79-4BAD-BF3B-4FC66346F0AC}" dt="2022-11-10T09:40:31.839" v="745"/>
          <ac:cxnSpMkLst>
            <pc:docMk/>
            <pc:sldMk cId="3280227115" sldId="474"/>
            <ac:cxnSpMk id="42" creationId="{3A890E6E-C90E-1365-7517-25DD566C30AA}"/>
          </ac:cxnSpMkLst>
        </pc:cxnChg>
      </pc:sldChg>
      <pc:sldChg chg="addSp delSp modSp new mod">
        <pc:chgData name="Manish Sharma" userId="b799adb9ba789c8f" providerId="LiveId" clId="{F192C8AC-9B79-4BAD-BF3B-4FC66346F0AC}" dt="2022-11-10T10:51:31.208" v="764"/>
        <pc:sldMkLst>
          <pc:docMk/>
          <pc:sldMk cId="1081186801" sldId="475"/>
        </pc:sldMkLst>
        <pc:spChg chg="del">
          <ac:chgData name="Manish Sharma" userId="b799adb9ba789c8f" providerId="LiveId" clId="{F192C8AC-9B79-4BAD-BF3B-4FC66346F0AC}" dt="2022-11-10T10:50:28.787" v="759" actId="478"/>
          <ac:spMkLst>
            <pc:docMk/>
            <pc:sldMk cId="1081186801" sldId="475"/>
            <ac:spMk id="2" creationId="{5CF94A23-3551-2800-1164-966657981E28}"/>
          </ac:spMkLst>
        </pc:spChg>
        <pc:spChg chg="add mod">
          <ac:chgData name="Manish Sharma" userId="b799adb9ba789c8f" providerId="LiveId" clId="{F192C8AC-9B79-4BAD-BF3B-4FC66346F0AC}" dt="2022-11-10T10:50:29.334" v="760"/>
          <ac:spMkLst>
            <pc:docMk/>
            <pc:sldMk cId="1081186801" sldId="475"/>
            <ac:spMk id="3" creationId="{6C2313C4-16DF-884B-07A8-F6206E733BB0}"/>
          </ac:spMkLst>
        </pc:spChg>
        <pc:spChg chg="add mod">
          <ac:chgData name="Manish Sharma" userId="b799adb9ba789c8f" providerId="LiveId" clId="{F192C8AC-9B79-4BAD-BF3B-4FC66346F0AC}" dt="2022-11-10T10:50:29.334" v="760"/>
          <ac:spMkLst>
            <pc:docMk/>
            <pc:sldMk cId="1081186801" sldId="475"/>
            <ac:spMk id="4" creationId="{E2C4C18E-405E-0187-E7FF-2369FD4FA2B6}"/>
          </ac:spMkLst>
        </pc:spChg>
        <pc:spChg chg="add mod">
          <ac:chgData name="Manish Sharma" userId="b799adb9ba789c8f" providerId="LiveId" clId="{F192C8AC-9B79-4BAD-BF3B-4FC66346F0AC}" dt="2022-11-10T10:50:29.334" v="760"/>
          <ac:spMkLst>
            <pc:docMk/>
            <pc:sldMk cId="1081186801" sldId="475"/>
            <ac:spMk id="5" creationId="{001526E8-BFC0-54B3-484C-36ED55C26E00}"/>
          </ac:spMkLst>
        </pc:spChg>
        <pc:spChg chg="add mod">
          <ac:chgData name="Manish Sharma" userId="b799adb9ba789c8f" providerId="LiveId" clId="{F192C8AC-9B79-4BAD-BF3B-4FC66346F0AC}" dt="2022-11-10T10:50:29.334" v="760"/>
          <ac:spMkLst>
            <pc:docMk/>
            <pc:sldMk cId="1081186801" sldId="475"/>
            <ac:spMk id="6" creationId="{E3AB1CCB-60A1-BC11-7D18-704107716F3A}"/>
          </ac:spMkLst>
        </pc:spChg>
        <pc:spChg chg="add mod">
          <ac:chgData name="Manish Sharma" userId="b799adb9ba789c8f" providerId="LiveId" clId="{F192C8AC-9B79-4BAD-BF3B-4FC66346F0AC}" dt="2022-11-10T10:50:29.334" v="760"/>
          <ac:spMkLst>
            <pc:docMk/>
            <pc:sldMk cId="1081186801" sldId="475"/>
            <ac:spMk id="9" creationId="{6D9ED217-A509-577D-7FBC-085ABE46AD64}"/>
          </ac:spMkLst>
        </pc:spChg>
        <pc:spChg chg="add mod">
          <ac:chgData name="Manish Sharma" userId="b799adb9ba789c8f" providerId="LiveId" clId="{F192C8AC-9B79-4BAD-BF3B-4FC66346F0AC}" dt="2022-11-10T10:50:29.334" v="760"/>
          <ac:spMkLst>
            <pc:docMk/>
            <pc:sldMk cId="1081186801" sldId="475"/>
            <ac:spMk id="10" creationId="{13B87410-ED31-E436-4DAD-27BEC020581A}"/>
          </ac:spMkLst>
        </pc:spChg>
        <pc:spChg chg="add mod">
          <ac:chgData name="Manish Sharma" userId="b799adb9ba789c8f" providerId="LiveId" clId="{F192C8AC-9B79-4BAD-BF3B-4FC66346F0AC}" dt="2022-11-10T10:50:45.452" v="761"/>
          <ac:spMkLst>
            <pc:docMk/>
            <pc:sldMk cId="1081186801" sldId="475"/>
            <ac:spMk id="12" creationId="{B2838607-C1DD-A033-03AE-89FA6E710B07}"/>
          </ac:spMkLst>
        </pc:spChg>
        <pc:spChg chg="add mod">
          <ac:chgData name="Manish Sharma" userId="b799adb9ba789c8f" providerId="LiveId" clId="{F192C8AC-9B79-4BAD-BF3B-4FC66346F0AC}" dt="2022-11-10T10:50:45.452" v="761"/>
          <ac:spMkLst>
            <pc:docMk/>
            <pc:sldMk cId="1081186801" sldId="475"/>
            <ac:spMk id="14" creationId="{3B22B4B5-F453-4D84-A9C8-21976D671BEA}"/>
          </ac:spMkLst>
        </pc:spChg>
        <pc:spChg chg="add mod">
          <ac:chgData name="Manish Sharma" userId="b799adb9ba789c8f" providerId="LiveId" clId="{F192C8AC-9B79-4BAD-BF3B-4FC66346F0AC}" dt="2022-11-10T10:50:54.061" v="762"/>
          <ac:spMkLst>
            <pc:docMk/>
            <pc:sldMk cId="1081186801" sldId="475"/>
            <ac:spMk id="16" creationId="{F3839E88-3634-E99A-C6A9-7DB42DCB8C1D}"/>
          </ac:spMkLst>
        </pc:spChg>
        <pc:spChg chg="add mod">
          <ac:chgData name="Manish Sharma" userId="b799adb9ba789c8f" providerId="LiveId" clId="{F192C8AC-9B79-4BAD-BF3B-4FC66346F0AC}" dt="2022-11-10T10:50:54.061" v="762"/>
          <ac:spMkLst>
            <pc:docMk/>
            <pc:sldMk cId="1081186801" sldId="475"/>
            <ac:spMk id="18" creationId="{327B541D-6D62-4704-2480-CE3F777036CD}"/>
          </ac:spMkLst>
        </pc:spChg>
        <pc:spChg chg="add mod">
          <ac:chgData name="Manish Sharma" userId="b799adb9ba789c8f" providerId="LiveId" clId="{F192C8AC-9B79-4BAD-BF3B-4FC66346F0AC}" dt="2022-11-10T10:51:04.358" v="763"/>
          <ac:spMkLst>
            <pc:docMk/>
            <pc:sldMk cId="1081186801" sldId="475"/>
            <ac:spMk id="21" creationId="{5CD5DEA8-7B2C-DE39-3A89-C4FD48422F3C}"/>
          </ac:spMkLst>
        </pc:spChg>
        <pc:spChg chg="add mod">
          <ac:chgData name="Manish Sharma" userId="b799adb9ba789c8f" providerId="LiveId" clId="{F192C8AC-9B79-4BAD-BF3B-4FC66346F0AC}" dt="2022-11-10T10:51:04.358" v="763"/>
          <ac:spMkLst>
            <pc:docMk/>
            <pc:sldMk cId="1081186801" sldId="475"/>
            <ac:spMk id="22" creationId="{293095AF-9140-1403-E148-B8BBBE36A5D8}"/>
          </ac:spMkLst>
        </pc:spChg>
        <pc:spChg chg="add mod">
          <ac:chgData name="Manish Sharma" userId="b799adb9ba789c8f" providerId="LiveId" clId="{F192C8AC-9B79-4BAD-BF3B-4FC66346F0AC}" dt="2022-11-10T10:51:31.208" v="764"/>
          <ac:spMkLst>
            <pc:docMk/>
            <pc:sldMk cId="1081186801" sldId="475"/>
            <ac:spMk id="23" creationId="{0BEC9AA9-6050-CB34-1E1E-4B6A6F7CC21C}"/>
          </ac:spMkLst>
        </pc:spChg>
        <pc:spChg chg="add mod">
          <ac:chgData name="Manish Sharma" userId="b799adb9ba789c8f" providerId="LiveId" clId="{F192C8AC-9B79-4BAD-BF3B-4FC66346F0AC}" dt="2022-11-10T10:51:31.208" v="764"/>
          <ac:spMkLst>
            <pc:docMk/>
            <pc:sldMk cId="1081186801" sldId="475"/>
            <ac:spMk id="28" creationId="{FF23BFFA-6D24-F258-84AA-9585C0F80198}"/>
          </ac:spMkLst>
        </pc:spChg>
        <pc:spChg chg="add mod">
          <ac:chgData name="Manish Sharma" userId="b799adb9ba789c8f" providerId="LiveId" clId="{F192C8AC-9B79-4BAD-BF3B-4FC66346F0AC}" dt="2022-11-10T10:51:31.208" v="764"/>
          <ac:spMkLst>
            <pc:docMk/>
            <pc:sldMk cId="1081186801" sldId="475"/>
            <ac:spMk id="29" creationId="{449D5659-195A-641F-2D9C-34F3449CBD91}"/>
          </ac:spMkLst>
        </pc:spChg>
        <pc:cxnChg chg="add mod">
          <ac:chgData name="Manish Sharma" userId="b799adb9ba789c8f" providerId="LiveId" clId="{F192C8AC-9B79-4BAD-BF3B-4FC66346F0AC}" dt="2022-11-10T10:50:29.334" v="760"/>
          <ac:cxnSpMkLst>
            <pc:docMk/>
            <pc:sldMk cId="1081186801" sldId="475"/>
            <ac:cxnSpMk id="7" creationId="{8B6BE3AE-DA40-F413-E200-373B8790779A}"/>
          </ac:cxnSpMkLst>
        </pc:cxnChg>
        <pc:cxnChg chg="add mod">
          <ac:chgData name="Manish Sharma" userId="b799adb9ba789c8f" providerId="LiveId" clId="{F192C8AC-9B79-4BAD-BF3B-4FC66346F0AC}" dt="2022-11-10T10:50:29.334" v="760"/>
          <ac:cxnSpMkLst>
            <pc:docMk/>
            <pc:sldMk cId="1081186801" sldId="475"/>
            <ac:cxnSpMk id="8" creationId="{3355F174-B62E-AB56-6BAC-226B50CE4C6C}"/>
          </ac:cxnSpMkLst>
        </pc:cxnChg>
        <pc:cxnChg chg="add mod">
          <ac:chgData name="Manish Sharma" userId="b799adb9ba789c8f" providerId="LiveId" clId="{F192C8AC-9B79-4BAD-BF3B-4FC66346F0AC}" dt="2022-11-10T10:50:45.452" v="761"/>
          <ac:cxnSpMkLst>
            <pc:docMk/>
            <pc:sldMk cId="1081186801" sldId="475"/>
            <ac:cxnSpMk id="11" creationId="{2EBC057E-4D49-0460-272D-CC85D1D0C940}"/>
          </ac:cxnSpMkLst>
        </pc:cxnChg>
        <pc:cxnChg chg="add mod">
          <ac:chgData name="Manish Sharma" userId="b799adb9ba789c8f" providerId="LiveId" clId="{F192C8AC-9B79-4BAD-BF3B-4FC66346F0AC}" dt="2022-11-10T10:50:45.452" v="761"/>
          <ac:cxnSpMkLst>
            <pc:docMk/>
            <pc:sldMk cId="1081186801" sldId="475"/>
            <ac:cxnSpMk id="13" creationId="{EAD06E9E-C5D5-66D2-E157-5E9ED536C2FF}"/>
          </ac:cxnSpMkLst>
        </pc:cxnChg>
        <pc:cxnChg chg="add mod">
          <ac:chgData name="Manish Sharma" userId="b799adb9ba789c8f" providerId="LiveId" clId="{F192C8AC-9B79-4BAD-BF3B-4FC66346F0AC}" dt="2022-11-10T10:50:54.061" v="762"/>
          <ac:cxnSpMkLst>
            <pc:docMk/>
            <pc:sldMk cId="1081186801" sldId="475"/>
            <ac:cxnSpMk id="15" creationId="{779A12D4-177C-ACD6-B010-3F73152506FB}"/>
          </ac:cxnSpMkLst>
        </pc:cxnChg>
        <pc:cxnChg chg="add mod">
          <ac:chgData name="Manish Sharma" userId="b799adb9ba789c8f" providerId="LiveId" clId="{F192C8AC-9B79-4BAD-BF3B-4FC66346F0AC}" dt="2022-11-10T10:50:54.061" v="762"/>
          <ac:cxnSpMkLst>
            <pc:docMk/>
            <pc:sldMk cId="1081186801" sldId="475"/>
            <ac:cxnSpMk id="17" creationId="{40BAB55E-06C0-2E4B-DDBF-786B3526C957}"/>
          </ac:cxnSpMkLst>
        </pc:cxnChg>
        <pc:cxnChg chg="add mod">
          <ac:chgData name="Manish Sharma" userId="b799adb9ba789c8f" providerId="LiveId" clId="{F192C8AC-9B79-4BAD-BF3B-4FC66346F0AC}" dt="2022-11-10T10:51:04.358" v="763"/>
          <ac:cxnSpMkLst>
            <pc:docMk/>
            <pc:sldMk cId="1081186801" sldId="475"/>
            <ac:cxnSpMk id="19" creationId="{48E3BC68-2095-F236-F556-41673604055C}"/>
          </ac:cxnSpMkLst>
        </pc:cxnChg>
        <pc:cxnChg chg="add mod">
          <ac:chgData name="Manish Sharma" userId="b799adb9ba789c8f" providerId="LiveId" clId="{F192C8AC-9B79-4BAD-BF3B-4FC66346F0AC}" dt="2022-11-10T10:51:04.358" v="763"/>
          <ac:cxnSpMkLst>
            <pc:docMk/>
            <pc:sldMk cId="1081186801" sldId="475"/>
            <ac:cxnSpMk id="20" creationId="{9A14538D-CBED-5EC6-7ED6-E11198B71043}"/>
          </ac:cxnSpMkLst>
        </pc:cxnChg>
        <pc:cxnChg chg="add mod">
          <ac:chgData name="Manish Sharma" userId="b799adb9ba789c8f" providerId="LiveId" clId="{F192C8AC-9B79-4BAD-BF3B-4FC66346F0AC}" dt="2022-11-10T10:51:31.208" v="764"/>
          <ac:cxnSpMkLst>
            <pc:docMk/>
            <pc:sldMk cId="1081186801" sldId="475"/>
            <ac:cxnSpMk id="24" creationId="{7BCD6703-53CB-EAB4-0656-115B179421DC}"/>
          </ac:cxnSpMkLst>
        </pc:cxnChg>
        <pc:cxnChg chg="add mod">
          <ac:chgData name="Manish Sharma" userId="b799adb9ba789c8f" providerId="LiveId" clId="{F192C8AC-9B79-4BAD-BF3B-4FC66346F0AC}" dt="2022-11-10T10:51:31.208" v="764"/>
          <ac:cxnSpMkLst>
            <pc:docMk/>
            <pc:sldMk cId="1081186801" sldId="475"/>
            <ac:cxnSpMk id="25" creationId="{1590B292-10CD-0EB6-A87F-4948D71A1350}"/>
          </ac:cxnSpMkLst>
        </pc:cxnChg>
        <pc:cxnChg chg="add mod">
          <ac:chgData name="Manish Sharma" userId="b799adb9ba789c8f" providerId="LiveId" clId="{F192C8AC-9B79-4BAD-BF3B-4FC66346F0AC}" dt="2022-11-10T10:51:31.208" v="764"/>
          <ac:cxnSpMkLst>
            <pc:docMk/>
            <pc:sldMk cId="1081186801" sldId="475"/>
            <ac:cxnSpMk id="26" creationId="{6673F90B-DF5D-709B-55DF-EC4BA77AF520}"/>
          </ac:cxnSpMkLst>
        </pc:cxnChg>
        <pc:cxnChg chg="add mod">
          <ac:chgData name="Manish Sharma" userId="b799adb9ba789c8f" providerId="LiveId" clId="{F192C8AC-9B79-4BAD-BF3B-4FC66346F0AC}" dt="2022-11-10T10:51:31.208" v="764"/>
          <ac:cxnSpMkLst>
            <pc:docMk/>
            <pc:sldMk cId="1081186801" sldId="475"/>
            <ac:cxnSpMk id="27" creationId="{87DCAF97-B484-C550-9977-E9302697FA5C}"/>
          </ac:cxnSpMkLst>
        </pc:cxnChg>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A3179114-2163-4F3A-91C7-CE76A65F7B26}"/>
    <pc:docChg chg="undo custSel addSld delSld modSld">
      <pc:chgData name="Manish Sharma" userId="b799adb9ba789c8f" providerId="LiveId" clId="{A3179114-2163-4F3A-91C7-CE76A65F7B26}" dt="2022-05-16T10:54:54.708" v="893"/>
      <pc:docMkLst>
        <pc:docMk/>
      </pc:docMkLst>
      <pc:sldChg chg="modSp mod">
        <pc:chgData name="Manish Sharma" userId="b799adb9ba789c8f" providerId="LiveId" clId="{A3179114-2163-4F3A-91C7-CE76A65F7B26}" dt="2022-05-12T03:32:44.160" v="6" actId="20577"/>
        <pc:sldMkLst>
          <pc:docMk/>
          <pc:sldMk cId="2387056038" sldId="257"/>
        </pc:sldMkLst>
        <pc:spChg chg="mod">
          <ac:chgData name="Manish Sharma" userId="b799adb9ba789c8f" providerId="LiveId" clId="{A3179114-2163-4F3A-91C7-CE76A65F7B26}" dt="2022-05-12T03:32:44.160" v="6" actId="20577"/>
          <ac:spMkLst>
            <pc:docMk/>
            <pc:sldMk cId="2387056038" sldId="257"/>
            <ac:spMk id="8" creationId="{21BA1D81-28D8-48F6-BE19-AD957AF78D79}"/>
          </ac:spMkLst>
        </pc:spChg>
      </pc:sldChg>
      <pc:sldChg chg="del">
        <pc:chgData name="Manish Sharma" userId="b799adb9ba789c8f" providerId="LiveId" clId="{A3179114-2163-4F3A-91C7-CE76A65F7B26}" dt="2022-05-12T03:32:51.714" v="7" actId="47"/>
        <pc:sldMkLst>
          <pc:docMk/>
          <pc:sldMk cId="0" sldId="260"/>
        </pc:sldMkLst>
      </pc:sldChg>
      <pc:sldChg chg="del">
        <pc:chgData name="Manish Sharma" userId="b799adb9ba789c8f" providerId="LiveId" clId="{A3179114-2163-4F3A-91C7-CE76A65F7B26}" dt="2022-05-12T03:32:51.714" v="7" actId="47"/>
        <pc:sldMkLst>
          <pc:docMk/>
          <pc:sldMk cId="0" sldId="261"/>
        </pc:sldMkLst>
      </pc:sldChg>
      <pc:sldChg chg="del">
        <pc:chgData name="Manish Sharma" userId="b799adb9ba789c8f" providerId="LiveId" clId="{A3179114-2163-4F3A-91C7-CE76A65F7B26}" dt="2022-05-12T03:32:51.714" v="7" actId="47"/>
        <pc:sldMkLst>
          <pc:docMk/>
          <pc:sldMk cId="0" sldId="262"/>
        </pc:sldMkLst>
      </pc:sldChg>
      <pc:sldChg chg="modSp add mod">
        <pc:chgData name="Manish Sharma" userId="b799adb9ba789c8f" providerId="LiveId" clId="{A3179114-2163-4F3A-91C7-CE76A65F7B26}" dt="2022-05-12T11:26:17.759" v="562" actId="20577"/>
        <pc:sldMkLst>
          <pc:docMk/>
          <pc:sldMk cId="3103000826" sldId="266"/>
        </pc:sldMkLst>
        <pc:spChg chg="mod">
          <ac:chgData name="Manish Sharma" userId="b799adb9ba789c8f" providerId="LiveId" clId="{A3179114-2163-4F3A-91C7-CE76A65F7B26}" dt="2022-05-12T11:25:54.192" v="560" actId="20577"/>
          <ac:spMkLst>
            <pc:docMk/>
            <pc:sldMk cId="3103000826" sldId="266"/>
            <ac:spMk id="7" creationId="{0C57B204-BF35-48BB-B211-D1B7321062D6}"/>
          </ac:spMkLst>
        </pc:spChg>
        <pc:spChg chg="mod">
          <ac:chgData name="Manish Sharma" userId="b799adb9ba789c8f" providerId="LiveId" clId="{A3179114-2163-4F3A-91C7-CE76A65F7B26}" dt="2022-05-12T11:26:17.759" v="562" actId="20577"/>
          <ac:spMkLst>
            <pc:docMk/>
            <pc:sldMk cId="3103000826" sldId="266"/>
            <ac:spMk id="8" creationId="{A4FE4D20-2C8F-467C-945E-771DBBC0F7FA}"/>
          </ac:spMkLst>
        </pc:spChg>
      </pc:sldChg>
      <pc:sldChg chg="add">
        <pc:chgData name="Manish Sharma" userId="b799adb9ba789c8f" providerId="LiveId" clId="{A3179114-2163-4F3A-91C7-CE76A65F7B26}" dt="2022-05-13T05:35:49.052" v="795"/>
        <pc:sldMkLst>
          <pc:docMk/>
          <pc:sldMk cId="1955633667" sldId="267"/>
        </pc:sldMkLst>
      </pc:sldChg>
      <pc:sldChg chg="add">
        <pc:chgData name="Manish Sharma" userId="b799adb9ba789c8f" providerId="LiveId" clId="{A3179114-2163-4F3A-91C7-CE76A65F7B26}" dt="2022-05-13T04:57:35.613" v="787"/>
        <pc:sldMkLst>
          <pc:docMk/>
          <pc:sldMk cId="2308804351" sldId="268"/>
        </pc:sldMkLst>
      </pc:sldChg>
      <pc:sldChg chg="del">
        <pc:chgData name="Manish Sharma" userId="b799adb9ba789c8f" providerId="LiveId" clId="{A3179114-2163-4F3A-91C7-CE76A65F7B26}" dt="2022-05-12T03:32:51.714" v="7" actId="47"/>
        <pc:sldMkLst>
          <pc:docMk/>
          <pc:sldMk cId="0" sldId="269"/>
        </pc:sldMkLst>
      </pc:sldChg>
      <pc:sldChg chg="add">
        <pc:chgData name="Manish Sharma" userId="b799adb9ba789c8f" providerId="LiveId" clId="{A3179114-2163-4F3A-91C7-CE76A65F7B26}" dt="2022-05-13T07:00:13.767" v="797"/>
        <pc:sldMkLst>
          <pc:docMk/>
          <pc:sldMk cId="541853456" sldId="270"/>
        </pc:sldMkLst>
      </pc:sldChg>
      <pc:sldChg chg="add">
        <pc:chgData name="Manish Sharma" userId="b799adb9ba789c8f" providerId="LiveId" clId="{A3179114-2163-4F3A-91C7-CE76A65F7B26}" dt="2022-05-13T07:38:45.377" v="798"/>
        <pc:sldMkLst>
          <pc:docMk/>
          <pc:sldMk cId="4251761722" sldId="271"/>
        </pc:sldMkLst>
      </pc:sldChg>
      <pc:sldChg chg="del">
        <pc:chgData name="Manish Sharma" userId="b799adb9ba789c8f" providerId="LiveId" clId="{A3179114-2163-4F3A-91C7-CE76A65F7B26}" dt="2022-05-12T03:32:51.714" v="7" actId="47"/>
        <pc:sldMkLst>
          <pc:docMk/>
          <pc:sldMk cId="354889720" sldId="272"/>
        </pc:sldMkLst>
      </pc:sldChg>
      <pc:sldChg chg="add">
        <pc:chgData name="Manish Sharma" userId="b799adb9ba789c8f" providerId="LiveId" clId="{A3179114-2163-4F3A-91C7-CE76A65F7B26}" dt="2022-05-12T09:26:17.360" v="297"/>
        <pc:sldMkLst>
          <pc:docMk/>
          <pc:sldMk cId="1331658581" sldId="273"/>
        </pc:sldMkLst>
      </pc:sldChg>
      <pc:sldChg chg="del">
        <pc:chgData name="Manish Sharma" userId="b799adb9ba789c8f" providerId="LiveId" clId="{A3179114-2163-4F3A-91C7-CE76A65F7B26}" dt="2022-05-12T03:32:51.714" v="7" actId="47"/>
        <pc:sldMkLst>
          <pc:docMk/>
          <pc:sldMk cId="1041794992" sldId="274"/>
        </pc:sldMkLst>
      </pc:sldChg>
      <pc:sldChg chg="del">
        <pc:chgData name="Manish Sharma" userId="b799adb9ba789c8f" providerId="LiveId" clId="{A3179114-2163-4F3A-91C7-CE76A65F7B26}" dt="2022-05-12T03:32:51.714" v="7" actId="47"/>
        <pc:sldMkLst>
          <pc:docMk/>
          <pc:sldMk cId="1929096108" sldId="275"/>
        </pc:sldMkLst>
      </pc:sldChg>
      <pc:sldChg chg="del">
        <pc:chgData name="Manish Sharma" userId="b799adb9ba789c8f" providerId="LiveId" clId="{A3179114-2163-4F3A-91C7-CE76A65F7B26}" dt="2022-05-12T03:32:51.714" v="7" actId="47"/>
        <pc:sldMkLst>
          <pc:docMk/>
          <pc:sldMk cId="1327294765" sldId="276"/>
        </pc:sldMkLst>
      </pc:sldChg>
      <pc:sldChg chg="del">
        <pc:chgData name="Manish Sharma" userId="b799adb9ba789c8f" providerId="LiveId" clId="{A3179114-2163-4F3A-91C7-CE76A65F7B26}" dt="2022-05-12T03:32:51.714" v="7" actId="47"/>
        <pc:sldMkLst>
          <pc:docMk/>
          <pc:sldMk cId="1476634141" sldId="277"/>
        </pc:sldMkLst>
      </pc:sldChg>
      <pc:sldChg chg="del">
        <pc:chgData name="Manish Sharma" userId="b799adb9ba789c8f" providerId="LiveId" clId="{A3179114-2163-4F3A-91C7-CE76A65F7B26}" dt="2022-05-12T03:32:51.714" v="7" actId="47"/>
        <pc:sldMkLst>
          <pc:docMk/>
          <pc:sldMk cId="3742683978" sldId="278"/>
        </pc:sldMkLst>
      </pc:sldChg>
      <pc:sldChg chg="del">
        <pc:chgData name="Manish Sharma" userId="b799adb9ba789c8f" providerId="LiveId" clId="{A3179114-2163-4F3A-91C7-CE76A65F7B26}" dt="2022-05-12T03:32:51.714" v="7" actId="47"/>
        <pc:sldMkLst>
          <pc:docMk/>
          <pc:sldMk cId="3722122107" sldId="280"/>
        </pc:sldMkLst>
      </pc:sldChg>
      <pc:sldChg chg="del">
        <pc:chgData name="Manish Sharma" userId="b799adb9ba789c8f" providerId="LiveId" clId="{A3179114-2163-4F3A-91C7-CE76A65F7B26}" dt="2022-05-12T03:32:51.714" v="7" actId="47"/>
        <pc:sldMkLst>
          <pc:docMk/>
          <pc:sldMk cId="1870224024" sldId="281"/>
        </pc:sldMkLst>
      </pc:sldChg>
      <pc:sldChg chg="add">
        <pc:chgData name="Manish Sharma" userId="b799adb9ba789c8f" providerId="LiveId" clId="{A3179114-2163-4F3A-91C7-CE76A65F7B26}" dt="2022-05-12T09:13:41.409" v="81"/>
        <pc:sldMkLst>
          <pc:docMk/>
          <pc:sldMk cId="2937149028" sldId="282"/>
        </pc:sldMkLst>
      </pc:sldChg>
      <pc:sldChg chg="add">
        <pc:chgData name="Manish Sharma" userId="b799adb9ba789c8f" providerId="LiveId" clId="{A3179114-2163-4F3A-91C7-CE76A65F7B26}" dt="2022-05-12T09:13:41.409" v="81"/>
        <pc:sldMkLst>
          <pc:docMk/>
          <pc:sldMk cId="3640020107" sldId="283"/>
        </pc:sldMkLst>
      </pc:sldChg>
      <pc:sldChg chg="del">
        <pc:chgData name="Manish Sharma" userId="b799adb9ba789c8f" providerId="LiveId" clId="{A3179114-2163-4F3A-91C7-CE76A65F7B26}" dt="2022-05-12T03:32:51.714" v="7" actId="47"/>
        <pc:sldMkLst>
          <pc:docMk/>
          <pc:sldMk cId="4112244625" sldId="283"/>
        </pc:sldMkLst>
      </pc:sldChg>
      <pc:sldChg chg="del">
        <pc:chgData name="Manish Sharma" userId="b799adb9ba789c8f" providerId="LiveId" clId="{A3179114-2163-4F3A-91C7-CE76A65F7B26}" dt="2022-05-12T03:32:51.714" v="7" actId="47"/>
        <pc:sldMkLst>
          <pc:docMk/>
          <pc:sldMk cId="3526466874" sldId="284"/>
        </pc:sldMkLst>
      </pc:sldChg>
      <pc:sldChg chg="add">
        <pc:chgData name="Manish Sharma" userId="b799adb9ba789c8f" providerId="LiveId" clId="{A3179114-2163-4F3A-91C7-CE76A65F7B26}" dt="2022-05-12T09:13:41.409" v="81"/>
        <pc:sldMkLst>
          <pc:docMk/>
          <pc:sldMk cId="3936744458" sldId="284"/>
        </pc:sldMkLst>
      </pc:sldChg>
      <pc:sldChg chg="add">
        <pc:chgData name="Manish Sharma" userId="b799adb9ba789c8f" providerId="LiveId" clId="{A3179114-2163-4F3A-91C7-CE76A65F7B26}" dt="2022-05-13T05:10:19.569" v="788"/>
        <pc:sldMkLst>
          <pc:docMk/>
          <pc:sldMk cId="547040454" sldId="285"/>
        </pc:sldMkLst>
      </pc:sldChg>
      <pc:sldChg chg="del">
        <pc:chgData name="Manish Sharma" userId="b799adb9ba789c8f" providerId="LiveId" clId="{A3179114-2163-4F3A-91C7-CE76A65F7B26}" dt="2022-05-12T03:32:51.714" v="7" actId="47"/>
        <pc:sldMkLst>
          <pc:docMk/>
          <pc:sldMk cId="1121659111" sldId="286"/>
        </pc:sldMkLst>
      </pc:sldChg>
      <pc:sldChg chg="add">
        <pc:chgData name="Manish Sharma" userId="b799adb9ba789c8f" providerId="LiveId" clId="{A3179114-2163-4F3A-91C7-CE76A65F7B26}" dt="2022-05-13T05:10:19.569" v="788"/>
        <pc:sldMkLst>
          <pc:docMk/>
          <pc:sldMk cId="1689115699" sldId="286"/>
        </pc:sldMkLst>
      </pc:sldChg>
      <pc:sldChg chg="add">
        <pc:chgData name="Manish Sharma" userId="b799adb9ba789c8f" providerId="LiveId" clId="{A3179114-2163-4F3A-91C7-CE76A65F7B26}" dt="2022-05-12T09:55:46.246" v="298"/>
        <pc:sldMkLst>
          <pc:docMk/>
          <pc:sldMk cId="1060908639" sldId="287"/>
        </pc:sldMkLst>
      </pc:sldChg>
      <pc:sldChg chg="add">
        <pc:chgData name="Manish Sharma" userId="b799adb9ba789c8f" providerId="LiveId" clId="{A3179114-2163-4F3A-91C7-CE76A65F7B26}" dt="2022-05-12T09:55:46.246" v="298"/>
        <pc:sldMkLst>
          <pc:docMk/>
          <pc:sldMk cId="3753465024" sldId="288"/>
        </pc:sldMkLst>
      </pc:sldChg>
      <pc:sldChg chg="del">
        <pc:chgData name="Manish Sharma" userId="b799adb9ba789c8f" providerId="LiveId" clId="{A3179114-2163-4F3A-91C7-CE76A65F7B26}" dt="2022-05-12T03:32:51.714" v="7" actId="47"/>
        <pc:sldMkLst>
          <pc:docMk/>
          <pc:sldMk cId="4016984177" sldId="288"/>
        </pc:sldMkLst>
      </pc:sldChg>
      <pc:sldChg chg="add">
        <pc:chgData name="Manish Sharma" userId="b799adb9ba789c8f" providerId="LiveId" clId="{A3179114-2163-4F3A-91C7-CE76A65F7B26}" dt="2022-05-12T09:55:46.246" v="298"/>
        <pc:sldMkLst>
          <pc:docMk/>
          <pc:sldMk cId="2567783499" sldId="289"/>
        </pc:sldMkLst>
      </pc:sldChg>
      <pc:sldChg chg="del">
        <pc:chgData name="Manish Sharma" userId="b799adb9ba789c8f" providerId="LiveId" clId="{A3179114-2163-4F3A-91C7-CE76A65F7B26}" dt="2022-05-12T03:32:51.714" v="7" actId="47"/>
        <pc:sldMkLst>
          <pc:docMk/>
          <pc:sldMk cId="4019827636" sldId="289"/>
        </pc:sldMkLst>
      </pc:sldChg>
      <pc:sldChg chg="add">
        <pc:chgData name="Manish Sharma" userId="b799adb9ba789c8f" providerId="LiveId" clId="{A3179114-2163-4F3A-91C7-CE76A65F7B26}" dt="2022-05-13T07:00:13.767" v="797"/>
        <pc:sldMkLst>
          <pc:docMk/>
          <pc:sldMk cId="1149044477" sldId="290"/>
        </pc:sldMkLst>
      </pc:sldChg>
      <pc:sldChg chg="del">
        <pc:chgData name="Manish Sharma" userId="b799adb9ba789c8f" providerId="LiveId" clId="{A3179114-2163-4F3A-91C7-CE76A65F7B26}" dt="2022-05-12T03:32:51.714" v="7" actId="47"/>
        <pc:sldMkLst>
          <pc:docMk/>
          <pc:sldMk cId="4234741750" sldId="290"/>
        </pc:sldMkLst>
      </pc:sldChg>
      <pc:sldChg chg="del">
        <pc:chgData name="Manish Sharma" userId="b799adb9ba789c8f" providerId="LiveId" clId="{A3179114-2163-4F3A-91C7-CE76A65F7B26}" dt="2022-05-12T03:32:51.714" v="7" actId="47"/>
        <pc:sldMkLst>
          <pc:docMk/>
          <pc:sldMk cId="3252480271" sldId="291"/>
        </pc:sldMkLst>
      </pc:sldChg>
      <pc:sldChg chg="add">
        <pc:chgData name="Manish Sharma" userId="b799adb9ba789c8f" providerId="LiveId" clId="{A3179114-2163-4F3A-91C7-CE76A65F7B26}" dt="2022-05-13T07:00:13.767" v="797"/>
        <pc:sldMkLst>
          <pc:docMk/>
          <pc:sldMk cId="3328030247" sldId="291"/>
        </pc:sldMkLst>
      </pc:sldChg>
      <pc:sldChg chg="add">
        <pc:chgData name="Manish Sharma" userId="b799adb9ba789c8f" providerId="LiveId" clId="{A3179114-2163-4F3A-91C7-CE76A65F7B26}" dt="2022-05-13T11:06:15.387" v="866"/>
        <pc:sldMkLst>
          <pc:docMk/>
          <pc:sldMk cId="2954877608" sldId="292"/>
        </pc:sldMkLst>
      </pc:sldChg>
      <pc:sldChg chg="addSp modSp new">
        <pc:chgData name="Manish Sharma" userId="b799adb9ba789c8f" providerId="LiveId" clId="{A3179114-2163-4F3A-91C7-CE76A65F7B26}" dt="2022-05-12T04:00:02.180" v="13"/>
        <pc:sldMkLst>
          <pc:docMk/>
          <pc:sldMk cId="460697296" sldId="302"/>
        </pc:sldMkLst>
        <pc:spChg chg="add mod">
          <ac:chgData name="Manish Sharma" userId="b799adb9ba789c8f" providerId="LiveId" clId="{A3179114-2163-4F3A-91C7-CE76A65F7B26}" dt="2022-05-12T03:58:25.633" v="9"/>
          <ac:spMkLst>
            <pc:docMk/>
            <pc:sldMk cId="460697296" sldId="302"/>
            <ac:spMk id="2" creationId="{C805F3C7-2046-3BC5-D88D-430C0BEC2E19}"/>
          </ac:spMkLst>
        </pc:spChg>
        <pc:spChg chg="mod">
          <ac:chgData name="Manish Sharma" userId="b799adb9ba789c8f" providerId="LiveId" clId="{A3179114-2163-4F3A-91C7-CE76A65F7B26}" dt="2022-05-12T03:58:25.633" v="9"/>
          <ac:spMkLst>
            <pc:docMk/>
            <pc:sldMk cId="460697296" sldId="302"/>
            <ac:spMk id="6" creationId="{02F1C315-3DA7-EC08-8ADA-FA837A81A274}"/>
          </ac:spMkLst>
        </pc:spChg>
        <pc:spChg chg="mod">
          <ac:chgData name="Manish Sharma" userId="b799adb9ba789c8f" providerId="LiveId" clId="{A3179114-2163-4F3A-91C7-CE76A65F7B26}" dt="2022-05-12T03:58:25.633" v="9"/>
          <ac:spMkLst>
            <pc:docMk/>
            <pc:sldMk cId="460697296" sldId="302"/>
            <ac:spMk id="7" creationId="{5563B4DE-8347-6210-C95C-0548E9340B84}"/>
          </ac:spMkLst>
        </pc:spChg>
        <pc:spChg chg="mod">
          <ac:chgData name="Manish Sharma" userId="b799adb9ba789c8f" providerId="LiveId" clId="{A3179114-2163-4F3A-91C7-CE76A65F7B26}" dt="2022-05-12T03:58:25.633" v="9"/>
          <ac:spMkLst>
            <pc:docMk/>
            <pc:sldMk cId="460697296" sldId="302"/>
            <ac:spMk id="9" creationId="{FC6FD26A-728D-783A-980B-EB4078FE2EDC}"/>
          </ac:spMkLst>
        </pc:spChg>
        <pc:spChg chg="mod">
          <ac:chgData name="Manish Sharma" userId="b799adb9ba789c8f" providerId="LiveId" clId="{A3179114-2163-4F3A-91C7-CE76A65F7B26}" dt="2022-05-12T03:58:25.633" v="9"/>
          <ac:spMkLst>
            <pc:docMk/>
            <pc:sldMk cId="460697296" sldId="302"/>
            <ac:spMk id="10" creationId="{323FE6FD-7121-B7D6-7C31-03A9B53CA636}"/>
          </ac:spMkLst>
        </pc:spChg>
        <pc:spChg chg="mod">
          <ac:chgData name="Manish Sharma" userId="b799adb9ba789c8f" providerId="LiveId" clId="{A3179114-2163-4F3A-91C7-CE76A65F7B26}" dt="2022-05-12T03:58:25.633" v="9"/>
          <ac:spMkLst>
            <pc:docMk/>
            <pc:sldMk cId="460697296" sldId="302"/>
            <ac:spMk id="12" creationId="{D263A3A1-6120-8132-2343-B61DD9D9EBB2}"/>
          </ac:spMkLst>
        </pc:spChg>
        <pc:spChg chg="mod">
          <ac:chgData name="Manish Sharma" userId="b799adb9ba789c8f" providerId="LiveId" clId="{A3179114-2163-4F3A-91C7-CE76A65F7B26}" dt="2022-05-12T03:58:25.633" v="9"/>
          <ac:spMkLst>
            <pc:docMk/>
            <pc:sldMk cId="460697296" sldId="302"/>
            <ac:spMk id="13" creationId="{4BD9FD56-9DF5-2D80-E3D0-D29372781886}"/>
          </ac:spMkLst>
        </pc:spChg>
        <pc:spChg chg="add mod">
          <ac:chgData name="Manish Sharma" userId="b799adb9ba789c8f" providerId="LiveId" clId="{A3179114-2163-4F3A-91C7-CE76A65F7B26}" dt="2022-05-12T03:58:25.633" v="9"/>
          <ac:spMkLst>
            <pc:docMk/>
            <pc:sldMk cId="460697296" sldId="302"/>
            <ac:spMk id="15" creationId="{F83C6111-6221-151A-A132-0AFB8AD939D5}"/>
          </ac:spMkLst>
        </pc:spChg>
        <pc:spChg chg="add mod">
          <ac:chgData name="Manish Sharma" userId="b799adb9ba789c8f" providerId="LiveId" clId="{A3179114-2163-4F3A-91C7-CE76A65F7B26}" dt="2022-05-12T03:58:25.633" v="9"/>
          <ac:spMkLst>
            <pc:docMk/>
            <pc:sldMk cId="460697296" sldId="302"/>
            <ac:spMk id="16" creationId="{1B6A1D75-6A63-49E7-CBD3-4984E3672700}"/>
          </ac:spMkLst>
        </pc:spChg>
        <pc:spChg chg="add mod">
          <ac:chgData name="Manish Sharma" userId="b799adb9ba789c8f" providerId="LiveId" clId="{A3179114-2163-4F3A-91C7-CE76A65F7B26}" dt="2022-05-12T03:58:25.633" v="9"/>
          <ac:spMkLst>
            <pc:docMk/>
            <pc:sldMk cId="460697296" sldId="302"/>
            <ac:spMk id="17" creationId="{E3A1D473-18CE-B9FB-0E56-181B8C35ABFE}"/>
          </ac:spMkLst>
        </pc:spChg>
        <pc:spChg chg="add mod">
          <ac:chgData name="Manish Sharma" userId="b799adb9ba789c8f" providerId="LiveId" clId="{A3179114-2163-4F3A-91C7-CE76A65F7B26}" dt="2022-05-12T03:59:00.048" v="10"/>
          <ac:spMkLst>
            <pc:docMk/>
            <pc:sldMk cId="460697296" sldId="302"/>
            <ac:spMk id="18" creationId="{7DA0E9D8-457A-3B54-D31E-5D4AAFB5B5C1}"/>
          </ac:spMkLst>
        </pc:spChg>
        <pc:spChg chg="add mod">
          <ac:chgData name="Manish Sharma" userId="b799adb9ba789c8f" providerId="LiveId" clId="{A3179114-2163-4F3A-91C7-CE76A65F7B26}" dt="2022-05-12T03:59:00.048" v="10"/>
          <ac:spMkLst>
            <pc:docMk/>
            <pc:sldMk cId="460697296" sldId="302"/>
            <ac:spMk id="20" creationId="{8FBADB73-A3FC-33F5-9AC8-7E6BE069E576}"/>
          </ac:spMkLst>
        </pc:spChg>
        <pc:spChg chg="add mod">
          <ac:chgData name="Manish Sharma" userId="b799adb9ba789c8f" providerId="LiveId" clId="{A3179114-2163-4F3A-91C7-CE76A65F7B26}" dt="2022-05-12T03:59:00.048" v="10"/>
          <ac:spMkLst>
            <pc:docMk/>
            <pc:sldMk cId="460697296" sldId="302"/>
            <ac:spMk id="22" creationId="{ACECDEC7-3838-4D6A-B9D1-BE57012346E9}"/>
          </ac:spMkLst>
        </pc:spChg>
        <pc:spChg chg="add mod">
          <ac:chgData name="Manish Sharma" userId="b799adb9ba789c8f" providerId="LiveId" clId="{A3179114-2163-4F3A-91C7-CE76A65F7B26}" dt="2022-05-12T03:59:16.419" v="11"/>
          <ac:spMkLst>
            <pc:docMk/>
            <pc:sldMk cId="460697296" sldId="302"/>
            <ac:spMk id="23" creationId="{4445D7D8-376C-BE0B-598E-80ED22303E49}"/>
          </ac:spMkLst>
        </pc:spChg>
        <pc:spChg chg="add mod">
          <ac:chgData name="Manish Sharma" userId="b799adb9ba789c8f" providerId="LiveId" clId="{A3179114-2163-4F3A-91C7-CE76A65F7B26}" dt="2022-05-12T03:59:16.419" v="11"/>
          <ac:spMkLst>
            <pc:docMk/>
            <pc:sldMk cId="460697296" sldId="302"/>
            <ac:spMk id="24" creationId="{47D1D69F-1E0C-18C4-5A1C-8AF533ACFB18}"/>
          </ac:spMkLst>
        </pc:spChg>
        <pc:spChg chg="add mod">
          <ac:chgData name="Manish Sharma" userId="b799adb9ba789c8f" providerId="LiveId" clId="{A3179114-2163-4F3A-91C7-CE76A65F7B26}" dt="2022-05-12T03:59:16.419" v="11"/>
          <ac:spMkLst>
            <pc:docMk/>
            <pc:sldMk cId="460697296" sldId="302"/>
            <ac:spMk id="25" creationId="{FA33E257-4D59-554C-C0FA-006D808921AB}"/>
          </ac:spMkLst>
        </pc:spChg>
        <pc:spChg chg="add mod">
          <ac:chgData name="Manish Sharma" userId="b799adb9ba789c8f" providerId="LiveId" clId="{A3179114-2163-4F3A-91C7-CE76A65F7B26}" dt="2022-05-12T03:59:16.419" v="11"/>
          <ac:spMkLst>
            <pc:docMk/>
            <pc:sldMk cId="460697296" sldId="302"/>
            <ac:spMk id="26" creationId="{D94C8CD5-CBEA-3C1D-4A12-874544C4349B}"/>
          </ac:spMkLst>
        </pc:spChg>
        <pc:spChg chg="add mod">
          <ac:chgData name="Manish Sharma" userId="b799adb9ba789c8f" providerId="LiveId" clId="{A3179114-2163-4F3A-91C7-CE76A65F7B26}" dt="2022-05-12T03:59:16.419" v="11"/>
          <ac:spMkLst>
            <pc:docMk/>
            <pc:sldMk cId="460697296" sldId="302"/>
            <ac:spMk id="27" creationId="{8189900B-3449-FFAD-EA61-D3D89EB14317}"/>
          </ac:spMkLst>
        </pc:spChg>
        <pc:spChg chg="add mod">
          <ac:chgData name="Manish Sharma" userId="b799adb9ba789c8f" providerId="LiveId" clId="{A3179114-2163-4F3A-91C7-CE76A65F7B26}" dt="2022-05-12T03:59:40.751" v="12"/>
          <ac:spMkLst>
            <pc:docMk/>
            <pc:sldMk cId="460697296" sldId="302"/>
            <ac:spMk id="30" creationId="{8D6061E9-1112-BEEB-7705-1D6F5ABDD4C6}"/>
          </ac:spMkLst>
        </pc:spChg>
        <pc:spChg chg="add mod">
          <ac:chgData name="Manish Sharma" userId="b799adb9ba789c8f" providerId="LiveId" clId="{A3179114-2163-4F3A-91C7-CE76A65F7B26}" dt="2022-05-12T03:59:40.751" v="12"/>
          <ac:spMkLst>
            <pc:docMk/>
            <pc:sldMk cId="460697296" sldId="302"/>
            <ac:spMk id="31" creationId="{E0E2DA21-6B60-4F61-2498-FEF338B9E21F}"/>
          </ac:spMkLst>
        </pc:spChg>
        <pc:spChg chg="mod">
          <ac:chgData name="Manish Sharma" userId="b799adb9ba789c8f" providerId="LiveId" clId="{A3179114-2163-4F3A-91C7-CE76A65F7B26}" dt="2022-05-12T04:00:02.180" v="13"/>
          <ac:spMkLst>
            <pc:docMk/>
            <pc:sldMk cId="460697296" sldId="302"/>
            <ac:spMk id="33" creationId="{8EE51027-E9D8-2B77-4EE9-BA111AB12653}"/>
          </ac:spMkLst>
        </pc:spChg>
        <pc:spChg chg="mod">
          <ac:chgData name="Manish Sharma" userId="b799adb9ba789c8f" providerId="LiveId" clId="{A3179114-2163-4F3A-91C7-CE76A65F7B26}" dt="2022-05-12T04:00:02.180" v="13"/>
          <ac:spMkLst>
            <pc:docMk/>
            <pc:sldMk cId="460697296" sldId="302"/>
            <ac:spMk id="34" creationId="{FFC10B4B-CECB-0617-5BD3-B3236FE3315C}"/>
          </ac:spMkLst>
        </pc:spChg>
        <pc:spChg chg="add mod">
          <ac:chgData name="Manish Sharma" userId="b799adb9ba789c8f" providerId="LiveId" clId="{A3179114-2163-4F3A-91C7-CE76A65F7B26}" dt="2022-05-12T04:00:02.180" v="13"/>
          <ac:spMkLst>
            <pc:docMk/>
            <pc:sldMk cId="460697296" sldId="302"/>
            <ac:spMk id="35" creationId="{C646DCA2-7962-5550-A96F-4AA5D97BD968}"/>
          </ac:spMkLst>
        </pc:spChg>
        <pc:grpChg chg="add mod">
          <ac:chgData name="Manish Sharma" userId="b799adb9ba789c8f" providerId="LiveId" clId="{A3179114-2163-4F3A-91C7-CE76A65F7B26}" dt="2022-05-12T03:58:25.633" v="9"/>
          <ac:grpSpMkLst>
            <pc:docMk/>
            <pc:sldMk cId="460697296" sldId="302"/>
            <ac:grpSpMk id="5" creationId="{6288B5D7-1AD3-793F-992A-42C915607BC0}"/>
          </ac:grpSpMkLst>
        </pc:grpChg>
        <pc:grpChg chg="add mod">
          <ac:chgData name="Manish Sharma" userId="b799adb9ba789c8f" providerId="LiveId" clId="{A3179114-2163-4F3A-91C7-CE76A65F7B26}" dt="2022-05-12T03:58:25.633" v="9"/>
          <ac:grpSpMkLst>
            <pc:docMk/>
            <pc:sldMk cId="460697296" sldId="302"/>
            <ac:grpSpMk id="8" creationId="{FE39ECC9-7B23-C649-D853-05A3E0FBDDA5}"/>
          </ac:grpSpMkLst>
        </pc:grpChg>
        <pc:grpChg chg="add mod">
          <ac:chgData name="Manish Sharma" userId="b799adb9ba789c8f" providerId="LiveId" clId="{A3179114-2163-4F3A-91C7-CE76A65F7B26}" dt="2022-05-12T03:58:25.633" v="9"/>
          <ac:grpSpMkLst>
            <pc:docMk/>
            <pc:sldMk cId="460697296" sldId="302"/>
            <ac:grpSpMk id="11" creationId="{F31BB232-B368-11BE-F0AA-FDB07A3677D3}"/>
          </ac:grpSpMkLst>
        </pc:grpChg>
        <pc:grpChg chg="add mod">
          <ac:chgData name="Manish Sharma" userId="b799adb9ba789c8f" providerId="LiveId" clId="{A3179114-2163-4F3A-91C7-CE76A65F7B26}" dt="2022-05-12T04:00:02.180" v="13"/>
          <ac:grpSpMkLst>
            <pc:docMk/>
            <pc:sldMk cId="460697296" sldId="302"/>
            <ac:grpSpMk id="32" creationId="{12F8FFD8-F9B5-2C5F-56AE-252A58B175D9}"/>
          </ac:grpSpMkLst>
        </pc:grpChg>
        <pc:cxnChg chg="add mod">
          <ac:chgData name="Manish Sharma" userId="b799adb9ba789c8f" providerId="LiveId" clId="{A3179114-2163-4F3A-91C7-CE76A65F7B26}" dt="2022-05-12T03:58:25.633" v="9"/>
          <ac:cxnSpMkLst>
            <pc:docMk/>
            <pc:sldMk cId="460697296" sldId="302"/>
            <ac:cxnSpMk id="3" creationId="{7EA93284-69DF-CB82-14AC-5BD64D8463C6}"/>
          </ac:cxnSpMkLst>
        </pc:cxnChg>
        <pc:cxnChg chg="add mod">
          <ac:chgData name="Manish Sharma" userId="b799adb9ba789c8f" providerId="LiveId" clId="{A3179114-2163-4F3A-91C7-CE76A65F7B26}" dt="2022-05-12T03:58:25.633" v="9"/>
          <ac:cxnSpMkLst>
            <pc:docMk/>
            <pc:sldMk cId="460697296" sldId="302"/>
            <ac:cxnSpMk id="4" creationId="{703E5FDD-F220-AD17-7BAF-C5750E1C6A28}"/>
          </ac:cxnSpMkLst>
        </pc:cxnChg>
        <pc:cxnChg chg="add mod">
          <ac:chgData name="Manish Sharma" userId="b799adb9ba789c8f" providerId="LiveId" clId="{A3179114-2163-4F3A-91C7-CE76A65F7B26}" dt="2022-05-12T03:58:25.633" v="9"/>
          <ac:cxnSpMkLst>
            <pc:docMk/>
            <pc:sldMk cId="460697296" sldId="302"/>
            <ac:cxnSpMk id="14" creationId="{69555C1F-452F-E045-3749-A6B8F44F74A2}"/>
          </ac:cxnSpMkLst>
        </pc:cxnChg>
        <pc:cxnChg chg="add mod">
          <ac:chgData name="Manish Sharma" userId="b799adb9ba789c8f" providerId="LiveId" clId="{A3179114-2163-4F3A-91C7-CE76A65F7B26}" dt="2022-05-12T03:59:00.048" v="10"/>
          <ac:cxnSpMkLst>
            <pc:docMk/>
            <pc:sldMk cId="460697296" sldId="302"/>
            <ac:cxnSpMk id="19" creationId="{BA12EC51-E5DA-91F1-B0C6-66B8671C6FFA}"/>
          </ac:cxnSpMkLst>
        </pc:cxnChg>
        <pc:cxnChg chg="add mod">
          <ac:chgData name="Manish Sharma" userId="b799adb9ba789c8f" providerId="LiveId" clId="{A3179114-2163-4F3A-91C7-CE76A65F7B26}" dt="2022-05-12T03:59:00.048" v="10"/>
          <ac:cxnSpMkLst>
            <pc:docMk/>
            <pc:sldMk cId="460697296" sldId="302"/>
            <ac:cxnSpMk id="21" creationId="{05F3B088-E39E-4F31-35D1-53BF1D3D55F3}"/>
          </ac:cxnSpMkLst>
        </pc:cxnChg>
        <pc:cxnChg chg="add mod">
          <ac:chgData name="Manish Sharma" userId="b799adb9ba789c8f" providerId="LiveId" clId="{A3179114-2163-4F3A-91C7-CE76A65F7B26}" dt="2022-05-12T03:59:40.751" v="12"/>
          <ac:cxnSpMkLst>
            <pc:docMk/>
            <pc:sldMk cId="460697296" sldId="302"/>
            <ac:cxnSpMk id="28" creationId="{53CFFBC0-6A5A-9DA4-A319-0CB7B86FA18C}"/>
          </ac:cxnSpMkLst>
        </pc:cxnChg>
        <pc:cxnChg chg="add mod">
          <ac:chgData name="Manish Sharma" userId="b799adb9ba789c8f" providerId="LiveId" clId="{A3179114-2163-4F3A-91C7-CE76A65F7B26}" dt="2022-05-12T03:59:40.751" v="12"/>
          <ac:cxnSpMkLst>
            <pc:docMk/>
            <pc:sldMk cId="460697296" sldId="302"/>
            <ac:cxnSpMk id="29" creationId="{1039F81F-2106-BAB8-266D-F2958AD65317}"/>
          </ac:cxnSpMkLst>
        </pc:cxnChg>
      </pc:sldChg>
      <pc:sldChg chg="del">
        <pc:chgData name="Manish Sharma" userId="b799adb9ba789c8f" providerId="LiveId" clId="{A3179114-2163-4F3A-91C7-CE76A65F7B26}" dt="2022-05-12T03:32:51.714" v="7" actId="47"/>
        <pc:sldMkLst>
          <pc:docMk/>
          <pc:sldMk cId="1692852514" sldId="302"/>
        </pc:sldMkLst>
      </pc:sldChg>
      <pc:sldChg chg="addSp modSp new">
        <pc:chgData name="Manish Sharma" userId="b799adb9ba789c8f" providerId="LiveId" clId="{A3179114-2163-4F3A-91C7-CE76A65F7B26}" dt="2022-05-12T04:13:30.714" v="24"/>
        <pc:sldMkLst>
          <pc:docMk/>
          <pc:sldMk cId="223681047" sldId="303"/>
        </pc:sldMkLst>
        <pc:spChg chg="add mod">
          <ac:chgData name="Manish Sharma" userId="b799adb9ba789c8f" providerId="LiveId" clId="{A3179114-2163-4F3A-91C7-CE76A65F7B26}" dt="2022-05-12T04:10:27.864" v="15"/>
          <ac:spMkLst>
            <pc:docMk/>
            <pc:sldMk cId="223681047" sldId="303"/>
            <ac:spMk id="2" creationId="{1A66FB2B-D2AD-28EA-9992-3E28BEDCC71C}"/>
          </ac:spMkLst>
        </pc:spChg>
        <pc:spChg chg="mod">
          <ac:chgData name="Manish Sharma" userId="b799adb9ba789c8f" providerId="LiveId" clId="{A3179114-2163-4F3A-91C7-CE76A65F7B26}" dt="2022-05-12T04:10:27.864" v="15"/>
          <ac:spMkLst>
            <pc:docMk/>
            <pc:sldMk cId="223681047" sldId="303"/>
            <ac:spMk id="4" creationId="{638CB61B-C113-9850-3E2A-7BB3890FC36C}"/>
          </ac:spMkLst>
        </pc:spChg>
        <pc:spChg chg="mod">
          <ac:chgData name="Manish Sharma" userId="b799adb9ba789c8f" providerId="LiveId" clId="{A3179114-2163-4F3A-91C7-CE76A65F7B26}" dt="2022-05-12T04:10:27.864" v="15"/>
          <ac:spMkLst>
            <pc:docMk/>
            <pc:sldMk cId="223681047" sldId="303"/>
            <ac:spMk id="5" creationId="{AAF3DA6F-5479-194C-44A2-3C778F6FEE0D}"/>
          </ac:spMkLst>
        </pc:spChg>
        <pc:spChg chg="mod">
          <ac:chgData name="Manish Sharma" userId="b799adb9ba789c8f" providerId="LiveId" clId="{A3179114-2163-4F3A-91C7-CE76A65F7B26}" dt="2022-05-12T04:10:27.864" v="15"/>
          <ac:spMkLst>
            <pc:docMk/>
            <pc:sldMk cId="223681047" sldId="303"/>
            <ac:spMk id="7" creationId="{1ADDD295-E29D-DDF5-17AE-111BB5C59E67}"/>
          </ac:spMkLst>
        </pc:spChg>
        <pc:spChg chg="mod">
          <ac:chgData name="Manish Sharma" userId="b799adb9ba789c8f" providerId="LiveId" clId="{A3179114-2163-4F3A-91C7-CE76A65F7B26}" dt="2022-05-12T04:10:27.864" v="15"/>
          <ac:spMkLst>
            <pc:docMk/>
            <pc:sldMk cId="223681047" sldId="303"/>
            <ac:spMk id="8" creationId="{BD58602C-AA25-7F64-D52A-4A196BB7D1EB}"/>
          </ac:spMkLst>
        </pc:spChg>
        <pc:spChg chg="mod">
          <ac:chgData name="Manish Sharma" userId="b799adb9ba789c8f" providerId="LiveId" clId="{A3179114-2163-4F3A-91C7-CE76A65F7B26}" dt="2022-05-12T04:10:27.864" v="15"/>
          <ac:spMkLst>
            <pc:docMk/>
            <pc:sldMk cId="223681047" sldId="303"/>
            <ac:spMk id="10" creationId="{DBAC9B1F-AB5F-CE51-EDAA-0946439D5D21}"/>
          </ac:spMkLst>
        </pc:spChg>
        <pc:spChg chg="mod">
          <ac:chgData name="Manish Sharma" userId="b799adb9ba789c8f" providerId="LiveId" clId="{A3179114-2163-4F3A-91C7-CE76A65F7B26}" dt="2022-05-12T04:10:27.864" v="15"/>
          <ac:spMkLst>
            <pc:docMk/>
            <pc:sldMk cId="223681047" sldId="303"/>
            <ac:spMk id="11" creationId="{25974415-343B-15EA-22EF-6B59EE2E93AF}"/>
          </ac:spMkLst>
        </pc:spChg>
        <pc:spChg chg="add mod">
          <ac:chgData name="Manish Sharma" userId="b799adb9ba789c8f" providerId="LiveId" clId="{A3179114-2163-4F3A-91C7-CE76A65F7B26}" dt="2022-05-12T04:10:27.864" v="15"/>
          <ac:spMkLst>
            <pc:docMk/>
            <pc:sldMk cId="223681047" sldId="303"/>
            <ac:spMk id="13" creationId="{AE50ED04-1A3D-5A45-958E-28670698C3BF}"/>
          </ac:spMkLst>
        </pc:spChg>
        <pc:spChg chg="add mod">
          <ac:chgData name="Manish Sharma" userId="b799adb9ba789c8f" providerId="LiveId" clId="{A3179114-2163-4F3A-91C7-CE76A65F7B26}" dt="2022-05-12T04:10:27.864" v="15"/>
          <ac:spMkLst>
            <pc:docMk/>
            <pc:sldMk cId="223681047" sldId="303"/>
            <ac:spMk id="14" creationId="{E4410133-F59D-FDF8-F3EB-83390C0B2DEB}"/>
          </ac:spMkLst>
        </pc:spChg>
        <pc:spChg chg="add mod">
          <ac:chgData name="Manish Sharma" userId="b799adb9ba789c8f" providerId="LiveId" clId="{A3179114-2163-4F3A-91C7-CE76A65F7B26}" dt="2022-05-12T04:10:38.669" v="16"/>
          <ac:spMkLst>
            <pc:docMk/>
            <pc:sldMk cId="223681047" sldId="303"/>
            <ac:spMk id="15" creationId="{4EFCEE25-1D0A-E933-7215-1AE740200615}"/>
          </ac:spMkLst>
        </pc:spChg>
        <pc:spChg chg="add mod">
          <ac:chgData name="Manish Sharma" userId="b799adb9ba789c8f" providerId="LiveId" clId="{A3179114-2163-4F3A-91C7-CE76A65F7B26}" dt="2022-05-12T04:10:38.669" v="16"/>
          <ac:spMkLst>
            <pc:docMk/>
            <pc:sldMk cId="223681047" sldId="303"/>
            <ac:spMk id="17" creationId="{A0D67865-3F92-613B-7BC1-E8C8ADE3254D}"/>
          </ac:spMkLst>
        </pc:spChg>
        <pc:spChg chg="add mod">
          <ac:chgData name="Manish Sharma" userId="b799adb9ba789c8f" providerId="LiveId" clId="{A3179114-2163-4F3A-91C7-CE76A65F7B26}" dt="2022-05-12T04:10:38.669" v="16"/>
          <ac:spMkLst>
            <pc:docMk/>
            <pc:sldMk cId="223681047" sldId="303"/>
            <ac:spMk id="18" creationId="{66FA743E-1567-BB54-CEEA-77E07F477F22}"/>
          </ac:spMkLst>
        </pc:spChg>
        <pc:spChg chg="add mod">
          <ac:chgData name="Manish Sharma" userId="b799adb9ba789c8f" providerId="LiveId" clId="{A3179114-2163-4F3A-91C7-CE76A65F7B26}" dt="2022-05-12T04:10:47.308" v="17"/>
          <ac:spMkLst>
            <pc:docMk/>
            <pc:sldMk cId="223681047" sldId="303"/>
            <ac:spMk id="20" creationId="{94AA2D27-ED03-9C49-E153-DC9E39DB048E}"/>
          </ac:spMkLst>
        </pc:spChg>
        <pc:spChg chg="add mod">
          <ac:chgData name="Manish Sharma" userId="b799adb9ba789c8f" providerId="LiveId" clId="{A3179114-2163-4F3A-91C7-CE76A65F7B26}" dt="2022-05-12T04:10:47.308" v="17"/>
          <ac:spMkLst>
            <pc:docMk/>
            <pc:sldMk cId="223681047" sldId="303"/>
            <ac:spMk id="21" creationId="{116623F8-A1D2-69E6-9B25-8A61B7967A49}"/>
          </ac:spMkLst>
        </pc:spChg>
        <pc:spChg chg="add mod">
          <ac:chgData name="Manish Sharma" userId="b799adb9ba789c8f" providerId="LiveId" clId="{A3179114-2163-4F3A-91C7-CE76A65F7B26}" dt="2022-05-12T04:10:47.308" v="17"/>
          <ac:spMkLst>
            <pc:docMk/>
            <pc:sldMk cId="223681047" sldId="303"/>
            <ac:spMk id="22" creationId="{D087412B-531F-48B1-EB7F-0C969A666B02}"/>
          </ac:spMkLst>
        </pc:spChg>
        <pc:spChg chg="add mod">
          <ac:chgData name="Manish Sharma" userId="b799adb9ba789c8f" providerId="LiveId" clId="{A3179114-2163-4F3A-91C7-CE76A65F7B26}" dt="2022-05-12T04:10:47.308" v="17"/>
          <ac:spMkLst>
            <pc:docMk/>
            <pc:sldMk cId="223681047" sldId="303"/>
            <ac:spMk id="23" creationId="{BBF802A4-4EC0-3B30-8DF1-AFF223E1CDDD}"/>
          </ac:spMkLst>
        </pc:spChg>
        <pc:spChg chg="add mod">
          <ac:chgData name="Manish Sharma" userId="b799adb9ba789c8f" providerId="LiveId" clId="{A3179114-2163-4F3A-91C7-CE76A65F7B26}" dt="2022-05-12T04:10:47.308" v="17"/>
          <ac:spMkLst>
            <pc:docMk/>
            <pc:sldMk cId="223681047" sldId="303"/>
            <ac:spMk id="24" creationId="{5702734F-A4C4-2BEC-D14F-B92F98622270}"/>
          </ac:spMkLst>
        </pc:spChg>
        <pc:spChg chg="add mod">
          <ac:chgData name="Manish Sharma" userId="b799adb9ba789c8f" providerId="LiveId" clId="{A3179114-2163-4F3A-91C7-CE76A65F7B26}" dt="2022-05-12T04:11:04.578" v="18"/>
          <ac:spMkLst>
            <pc:docMk/>
            <pc:sldMk cId="223681047" sldId="303"/>
            <ac:spMk id="25" creationId="{B99B4774-D872-A0DE-F68B-260834EFFDEB}"/>
          </ac:spMkLst>
        </pc:spChg>
        <pc:spChg chg="add mod">
          <ac:chgData name="Manish Sharma" userId="b799adb9ba789c8f" providerId="LiveId" clId="{A3179114-2163-4F3A-91C7-CE76A65F7B26}" dt="2022-05-12T04:11:04.578" v="18"/>
          <ac:spMkLst>
            <pc:docMk/>
            <pc:sldMk cId="223681047" sldId="303"/>
            <ac:spMk id="26" creationId="{46C8A5B3-B897-2295-968A-2814B302FF41}"/>
          </ac:spMkLst>
        </pc:spChg>
        <pc:spChg chg="add mod">
          <ac:chgData name="Manish Sharma" userId="b799adb9ba789c8f" providerId="LiveId" clId="{A3179114-2163-4F3A-91C7-CE76A65F7B26}" dt="2022-05-12T04:11:04.578" v="18"/>
          <ac:spMkLst>
            <pc:docMk/>
            <pc:sldMk cId="223681047" sldId="303"/>
            <ac:spMk id="29" creationId="{B2EFAD29-084F-6A78-7366-C0B39897FAFE}"/>
          </ac:spMkLst>
        </pc:spChg>
        <pc:spChg chg="add mod">
          <ac:chgData name="Manish Sharma" userId="b799adb9ba789c8f" providerId="LiveId" clId="{A3179114-2163-4F3A-91C7-CE76A65F7B26}" dt="2022-05-12T04:11:18.397" v="19"/>
          <ac:spMkLst>
            <pc:docMk/>
            <pc:sldMk cId="223681047" sldId="303"/>
            <ac:spMk id="31" creationId="{7259C98D-AD15-9BE9-1FCD-9ECC48267E9D}"/>
          </ac:spMkLst>
        </pc:spChg>
        <pc:spChg chg="add mod">
          <ac:chgData name="Manish Sharma" userId="b799adb9ba789c8f" providerId="LiveId" clId="{A3179114-2163-4F3A-91C7-CE76A65F7B26}" dt="2022-05-12T04:11:18.397" v="19"/>
          <ac:spMkLst>
            <pc:docMk/>
            <pc:sldMk cId="223681047" sldId="303"/>
            <ac:spMk id="33" creationId="{739C0E3E-82E3-9AA4-A8E9-AF01FB0C0B8E}"/>
          </ac:spMkLst>
        </pc:spChg>
        <pc:spChg chg="add mod">
          <ac:chgData name="Manish Sharma" userId="b799adb9ba789c8f" providerId="LiveId" clId="{A3179114-2163-4F3A-91C7-CE76A65F7B26}" dt="2022-05-12T04:12:42.691" v="20"/>
          <ac:spMkLst>
            <pc:docMk/>
            <pc:sldMk cId="223681047" sldId="303"/>
            <ac:spMk id="34" creationId="{FF080509-5B18-7055-A262-EEAAA1AABC4E}"/>
          </ac:spMkLst>
        </pc:spChg>
        <pc:spChg chg="add mod">
          <ac:chgData name="Manish Sharma" userId="b799adb9ba789c8f" providerId="LiveId" clId="{A3179114-2163-4F3A-91C7-CE76A65F7B26}" dt="2022-05-12T04:12:53.169" v="21"/>
          <ac:spMkLst>
            <pc:docMk/>
            <pc:sldMk cId="223681047" sldId="303"/>
            <ac:spMk id="35" creationId="{B11550D2-E7B2-81A1-63CA-EEA1AFAEFC32}"/>
          </ac:spMkLst>
        </pc:spChg>
        <pc:spChg chg="add mod">
          <ac:chgData name="Manish Sharma" userId="b799adb9ba789c8f" providerId="LiveId" clId="{A3179114-2163-4F3A-91C7-CE76A65F7B26}" dt="2022-05-12T04:13:00.735" v="22"/>
          <ac:spMkLst>
            <pc:docMk/>
            <pc:sldMk cId="223681047" sldId="303"/>
            <ac:spMk id="36" creationId="{0CACD1C0-992D-7968-C40F-867B6F40E3B1}"/>
          </ac:spMkLst>
        </pc:spChg>
        <pc:spChg chg="add mod">
          <ac:chgData name="Manish Sharma" userId="b799adb9ba789c8f" providerId="LiveId" clId="{A3179114-2163-4F3A-91C7-CE76A65F7B26}" dt="2022-05-12T04:13:19.802" v="23"/>
          <ac:spMkLst>
            <pc:docMk/>
            <pc:sldMk cId="223681047" sldId="303"/>
            <ac:spMk id="37" creationId="{1A0C8DA6-CC34-94B8-AD88-5E720C245332}"/>
          </ac:spMkLst>
        </pc:spChg>
        <pc:spChg chg="add mod">
          <ac:chgData name="Manish Sharma" userId="b799adb9ba789c8f" providerId="LiveId" clId="{A3179114-2163-4F3A-91C7-CE76A65F7B26}" dt="2022-05-12T04:13:30.714" v="24"/>
          <ac:spMkLst>
            <pc:docMk/>
            <pc:sldMk cId="223681047" sldId="303"/>
            <ac:spMk id="38" creationId="{630B1A65-3F2D-DB15-5CA1-562F88CB477F}"/>
          </ac:spMkLst>
        </pc:spChg>
        <pc:grpChg chg="add mod">
          <ac:chgData name="Manish Sharma" userId="b799adb9ba789c8f" providerId="LiveId" clId="{A3179114-2163-4F3A-91C7-CE76A65F7B26}" dt="2022-05-12T04:10:27.864" v="15"/>
          <ac:grpSpMkLst>
            <pc:docMk/>
            <pc:sldMk cId="223681047" sldId="303"/>
            <ac:grpSpMk id="3" creationId="{06515439-A795-9E5F-52CF-EC86DC67D7A5}"/>
          </ac:grpSpMkLst>
        </pc:grpChg>
        <pc:grpChg chg="add mod">
          <ac:chgData name="Manish Sharma" userId="b799adb9ba789c8f" providerId="LiveId" clId="{A3179114-2163-4F3A-91C7-CE76A65F7B26}" dt="2022-05-12T04:10:27.864" v="15"/>
          <ac:grpSpMkLst>
            <pc:docMk/>
            <pc:sldMk cId="223681047" sldId="303"/>
            <ac:grpSpMk id="6" creationId="{0B79D593-745E-0339-D9D1-6AD050BB9177}"/>
          </ac:grpSpMkLst>
        </pc:grpChg>
        <pc:grpChg chg="add mod">
          <ac:chgData name="Manish Sharma" userId="b799adb9ba789c8f" providerId="LiveId" clId="{A3179114-2163-4F3A-91C7-CE76A65F7B26}" dt="2022-05-12T04:10:27.864" v="15"/>
          <ac:grpSpMkLst>
            <pc:docMk/>
            <pc:sldMk cId="223681047" sldId="303"/>
            <ac:grpSpMk id="9" creationId="{9C7A78AF-275D-40F5-74A0-920171A891D6}"/>
          </ac:grpSpMkLst>
        </pc:grpChg>
        <pc:cxnChg chg="add mod">
          <ac:chgData name="Manish Sharma" userId="b799adb9ba789c8f" providerId="LiveId" clId="{A3179114-2163-4F3A-91C7-CE76A65F7B26}" dt="2022-05-12T04:10:27.864" v="15"/>
          <ac:cxnSpMkLst>
            <pc:docMk/>
            <pc:sldMk cId="223681047" sldId="303"/>
            <ac:cxnSpMk id="12" creationId="{1B260F65-9E49-1EB1-0775-E1D41803D94F}"/>
          </ac:cxnSpMkLst>
        </pc:cxnChg>
        <pc:cxnChg chg="add mod">
          <ac:chgData name="Manish Sharma" userId="b799adb9ba789c8f" providerId="LiveId" clId="{A3179114-2163-4F3A-91C7-CE76A65F7B26}" dt="2022-05-12T04:10:38.669" v="16"/>
          <ac:cxnSpMkLst>
            <pc:docMk/>
            <pc:sldMk cId="223681047" sldId="303"/>
            <ac:cxnSpMk id="16" creationId="{87C84A05-8E8D-5CDC-2CE9-E06070352CFC}"/>
          </ac:cxnSpMkLst>
        </pc:cxnChg>
        <pc:cxnChg chg="add mod">
          <ac:chgData name="Manish Sharma" userId="b799adb9ba789c8f" providerId="LiveId" clId="{A3179114-2163-4F3A-91C7-CE76A65F7B26}" dt="2022-05-12T04:10:38.669" v="16"/>
          <ac:cxnSpMkLst>
            <pc:docMk/>
            <pc:sldMk cId="223681047" sldId="303"/>
            <ac:cxnSpMk id="19" creationId="{52E55E46-0F28-5074-0A1B-D1E7991BFA9D}"/>
          </ac:cxnSpMkLst>
        </pc:cxnChg>
        <pc:cxnChg chg="add mod">
          <ac:chgData name="Manish Sharma" userId="b799adb9ba789c8f" providerId="LiveId" clId="{A3179114-2163-4F3A-91C7-CE76A65F7B26}" dt="2022-05-12T04:11:04.578" v="18"/>
          <ac:cxnSpMkLst>
            <pc:docMk/>
            <pc:sldMk cId="223681047" sldId="303"/>
            <ac:cxnSpMk id="27" creationId="{C4C7C2D5-0B2E-C036-AA78-7945B8DF0DC5}"/>
          </ac:cxnSpMkLst>
        </pc:cxnChg>
        <pc:cxnChg chg="add mod">
          <ac:chgData name="Manish Sharma" userId="b799adb9ba789c8f" providerId="LiveId" clId="{A3179114-2163-4F3A-91C7-CE76A65F7B26}" dt="2022-05-12T04:11:04.578" v="18"/>
          <ac:cxnSpMkLst>
            <pc:docMk/>
            <pc:sldMk cId="223681047" sldId="303"/>
            <ac:cxnSpMk id="28" creationId="{76B5630B-BEAC-F24F-545D-BC53A138EA06}"/>
          </ac:cxnSpMkLst>
        </pc:cxnChg>
        <pc:cxnChg chg="add mod">
          <ac:chgData name="Manish Sharma" userId="b799adb9ba789c8f" providerId="LiveId" clId="{A3179114-2163-4F3A-91C7-CE76A65F7B26}" dt="2022-05-12T04:11:18.397" v="19"/>
          <ac:cxnSpMkLst>
            <pc:docMk/>
            <pc:sldMk cId="223681047" sldId="303"/>
            <ac:cxnSpMk id="30" creationId="{53D5065A-720F-C7E8-DC60-65960C3250D3}"/>
          </ac:cxnSpMkLst>
        </pc:cxnChg>
        <pc:cxnChg chg="add mod">
          <ac:chgData name="Manish Sharma" userId="b799adb9ba789c8f" providerId="LiveId" clId="{A3179114-2163-4F3A-91C7-CE76A65F7B26}" dt="2022-05-12T04:11:18.397" v="19"/>
          <ac:cxnSpMkLst>
            <pc:docMk/>
            <pc:sldMk cId="223681047" sldId="303"/>
            <ac:cxnSpMk id="32" creationId="{60E38F20-3576-ACB1-04BA-669CD99C3128}"/>
          </ac:cxnSpMkLst>
        </pc:cxnChg>
      </pc:sldChg>
      <pc:sldChg chg="del">
        <pc:chgData name="Manish Sharma" userId="b799adb9ba789c8f" providerId="LiveId" clId="{A3179114-2163-4F3A-91C7-CE76A65F7B26}" dt="2022-05-12T03:32:51.714" v="7" actId="47"/>
        <pc:sldMkLst>
          <pc:docMk/>
          <pc:sldMk cId="2787342223" sldId="303"/>
        </pc:sldMkLst>
      </pc:sldChg>
      <pc:sldChg chg="del">
        <pc:chgData name="Manish Sharma" userId="b799adb9ba789c8f" providerId="LiveId" clId="{A3179114-2163-4F3A-91C7-CE76A65F7B26}" dt="2022-05-12T03:32:51.714" v="7" actId="47"/>
        <pc:sldMkLst>
          <pc:docMk/>
          <pc:sldMk cId="893696428" sldId="304"/>
        </pc:sldMkLst>
      </pc:sldChg>
      <pc:sldChg chg="del">
        <pc:chgData name="Manish Sharma" userId="b799adb9ba789c8f" providerId="LiveId" clId="{A3179114-2163-4F3A-91C7-CE76A65F7B26}" dt="2022-05-12T03:32:51.714" v="7" actId="47"/>
        <pc:sldMkLst>
          <pc:docMk/>
          <pc:sldMk cId="3578439419" sldId="310"/>
        </pc:sldMkLst>
      </pc:sldChg>
      <pc:sldChg chg="del">
        <pc:chgData name="Manish Sharma" userId="b799adb9ba789c8f" providerId="LiveId" clId="{A3179114-2163-4F3A-91C7-CE76A65F7B26}" dt="2022-05-12T03:32:51.714" v="7" actId="47"/>
        <pc:sldMkLst>
          <pc:docMk/>
          <pc:sldMk cId="2483723510" sldId="311"/>
        </pc:sldMkLst>
      </pc:sldChg>
      <pc:sldChg chg="del">
        <pc:chgData name="Manish Sharma" userId="b799adb9ba789c8f" providerId="LiveId" clId="{A3179114-2163-4F3A-91C7-CE76A65F7B26}" dt="2022-05-12T03:32:51.714" v="7" actId="47"/>
        <pc:sldMkLst>
          <pc:docMk/>
          <pc:sldMk cId="2383157330" sldId="312"/>
        </pc:sldMkLst>
      </pc:sldChg>
      <pc:sldChg chg="del">
        <pc:chgData name="Manish Sharma" userId="b799adb9ba789c8f" providerId="LiveId" clId="{A3179114-2163-4F3A-91C7-CE76A65F7B26}" dt="2022-05-12T03:32:51.714" v="7" actId="47"/>
        <pc:sldMkLst>
          <pc:docMk/>
          <pc:sldMk cId="1771078964" sldId="314"/>
        </pc:sldMkLst>
      </pc:sldChg>
      <pc:sldChg chg="del">
        <pc:chgData name="Manish Sharma" userId="b799adb9ba789c8f" providerId="LiveId" clId="{A3179114-2163-4F3A-91C7-CE76A65F7B26}" dt="2022-05-12T03:32:51.714" v="7" actId="47"/>
        <pc:sldMkLst>
          <pc:docMk/>
          <pc:sldMk cId="2175462724" sldId="315"/>
        </pc:sldMkLst>
      </pc:sldChg>
      <pc:sldChg chg="add">
        <pc:chgData name="Manish Sharma" userId="b799adb9ba789c8f" providerId="LiveId" clId="{A3179114-2163-4F3A-91C7-CE76A65F7B26}" dt="2022-05-12T05:36:10.963" v="64"/>
        <pc:sldMkLst>
          <pc:docMk/>
          <pc:sldMk cId="3401202457" sldId="315"/>
        </pc:sldMkLst>
      </pc:sldChg>
      <pc:sldChg chg="del">
        <pc:chgData name="Manish Sharma" userId="b799adb9ba789c8f" providerId="LiveId" clId="{A3179114-2163-4F3A-91C7-CE76A65F7B26}" dt="2022-05-12T03:32:51.714" v="7" actId="47"/>
        <pc:sldMkLst>
          <pc:docMk/>
          <pc:sldMk cId="1542734719" sldId="316"/>
        </pc:sldMkLst>
      </pc:sldChg>
      <pc:sldChg chg="add">
        <pc:chgData name="Manish Sharma" userId="b799adb9ba789c8f" providerId="LiveId" clId="{A3179114-2163-4F3A-91C7-CE76A65F7B26}" dt="2022-05-12T05:36:10.963" v="64"/>
        <pc:sldMkLst>
          <pc:docMk/>
          <pc:sldMk cId="3653811040" sldId="316"/>
        </pc:sldMkLst>
      </pc:sldChg>
      <pc:sldChg chg="del">
        <pc:chgData name="Manish Sharma" userId="b799adb9ba789c8f" providerId="LiveId" clId="{A3179114-2163-4F3A-91C7-CE76A65F7B26}" dt="2022-05-12T03:32:51.714" v="7" actId="47"/>
        <pc:sldMkLst>
          <pc:docMk/>
          <pc:sldMk cId="2020432023" sldId="317"/>
        </pc:sldMkLst>
      </pc:sldChg>
      <pc:sldChg chg="del">
        <pc:chgData name="Manish Sharma" userId="b799adb9ba789c8f" providerId="LiveId" clId="{A3179114-2163-4F3A-91C7-CE76A65F7B26}" dt="2022-05-12T03:32:51.714" v="7" actId="47"/>
        <pc:sldMkLst>
          <pc:docMk/>
          <pc:sldMk cId="992083087" sldId="318"/>
        </pc:sldMkLst>
      </pc:sldChg>
      <pc:sldChg chg="del">
        <pc:chgData name="Manish Sharma" userId="b799adb9ba789c8f" providerId="LiveId" clId="{A3179114-2163-4F3A-91C7-CE76A65F7B26}" dt="2022-05-12T03:32:51.714" v="7" actId="47"/>
        <pc:sldMkLst>
          <pc:docMk/>
          <pc:sldMk cId="2677077442" sldId="319"/>
        </pc:sldMkLst>
      </pc:sldChg>
      <pc:sldChg chg="del">
        <pc:chgData name="Manish Sharma" userId="b799adb9ba789c8f" providerId="LiveId" clId="{A3179114-2163-4F3A-91C7-CE76A65F7B26}" dt="2022-05-12T03:32:51.714" v="7" actId="47"/>
        <pc:sldMkLst>
          <pc:docMk/>
          <pc:sldMk cId="976549785" sldId="320"/>
        </pc:sldMkLst>
      </pc:sldChg>
      <pc:sldChg chg="del">
        <pc:chgData name="Manish Sharma" userId="b799adb9ba789c8f" providerId="LiveId" clId="{A3179114-2163-4F3A-91C7-CE76A65F7B26}" dt="2022-05-12T03:32:51.714" v="7" actId="47"/>
        <pc:sldMkLst>
          <pc:docMk/>
          <pc:sldMk cId="1393763600" sldId="321"/>
        </pc:sldMkLst>
      </pc:sldChg>
      <pc:sldChg chg="del">
        <pc:chgData name="Manish Sharma" userId="b799adb9ba789c8f" providerId="LiveId" clId="{A3179114-2163-4F3A-91C7-CE76A65F7B26}" dt="2022-05-12T03:32:51.714" v="7" actId="47"/>
        <pc:sldMkLst>
          <pc:docMk/>
          <pc:sldMk cId="2086204329" sldId="322"/>
        </pc:sldMkLst>
      </pc:sldChg>
      <pc:sldChg chg="add">
        <pc:chgData name="Manish Sharma" userId="b799adb9ba789c8f" providerId="LiveId" clId="{A3179114-2163-4F3A-91C7-CE76A65F7B26}" dt="2022-05-13T07:41:44.608" v="807"/>
        <pc:sldMkLst>
          <pc:docMk/>
          <pc:sldMk cId="1558062592" sldId="323"/>
        </pc:sldMkLst>
      </pc:sldChg>
      <pc:sldChg chg="del">
        <pc:chgData name="Manish Sharma" userId="b799adb9ba789c8f" providerId="LiveId" clId="{A3179114-2163-4F3A-91C7-CE76A65F7B26}" dt="2022-05-12T03:32:51.714" v="7" actId="47"/>
        <pc:sldMkLst>
          <pc:docMk/>
          <pc:sldMk cId="4024640257" sldId="323"/>
        </pc:sldMkLst>
      </pc:sldChg>
      <pc:sldChg chg="del">
        <pc:chgData name="Manish Sharma" userId="b799adb9ba789c8f" providerId="LiveId" clId="{A3179114-2163-4F3A-91C7-CE76A65F7B26}" dt="2022-05-12T03:32:51.714" v="7" actId="47"/>
        <pc:sldMkLst>
          <pc:docMk/>
          <pc:sldMk cId="869922491" sldId="324"/>
        </pc:sldMkLst>
      </pc:sldChg>
      <pc:sldChg chg="del">
        <pc:chgData name="Manish Sharma" userId="b799adb9ba789c8f" providerId="LiveId" clId="{A3179114-2163-4F3A-91C7-CE76A65F7B26}" dt="2022-05-12T03:32:51.714" v="7" actId="47"/>
        <pc:sldMkLst>
          <pc:docMk/>
          <pc:sldMk cId="2301145384" sldId="325"/>
        </pc:sldMkLst>
      </pc:sldChg>
      <pc:sldChg chg="add">
        <pc:chgData name="Manish Sharma" userId="b799adb9ba789c8f" providerId="LiveId" clId="{A3179114-2163-4F3A-91C7-CE76A65F7B26}" dt="2022-05-16T06:09:21.543" v="867"/>
        <pc:sldMkLst>
          <pc:docMk/>
          <pc:sldMk cId="4064640019" sldId="325"/>
        </pc:sldMkLst>
      </pc:sldChg>
      <pc:sldChg chg="add">
        <pc:chgData name="Manish Sharma" userId="b799adb9ba789c8f" providerId="LiveId" clId="{A3179114-2163-4F3A-91C7-CE76A65F7B26}" dt="2022-05-16T06:47:00.032" v="868"/>
        <pc:sldMkLst>
          <pc:docMk/>
          <pc:sldMk cId="174730671" sldId="326"/>
        </pc:sldMkLst>
      </pc:sldChg>
      <pc:sldChg chg="del">
        <pc:chgData name="Manish Sharma" userId="b799adb9ba789c8f" providerId="LiveId" clId="{A3179114-2163-4F3A-91C7-CE76A65F7B26}" dt="2022-05-12T03:32:51.714" v="7" actId="47"/>
        <pc:sldMkLst>
          <pc:docMk/>
          <pc:sldMk cId="743372294" sldId="326"/>
        </pc:sldMkLst>
      </pc:sldChg>
      <pc:sldChg chg="del">
        <pc:chgData name="Manish Sharma" userId="b799adb9ba789c8f" providerId="LiveId" clId="{A3179114-2163-4F3A-91C7-CE76A65F7B26}" dt="2022-05-12T03:32:51.714" v="7" actId="47"/>
        <pc:sldMkLst>
          <pc:docMk/>
          <pc:sldMk cId="1562318406" sldId="327"/>
        </pc:sldMkLst>
      </pc:sldChg>
      <pc:sldChg chg="add">
        <pc:chgData name="Manish Sharma" userId="b799adb9ba789c8f" providerId="LiveId" clId="{A3179114-2163-4F3A-91C7-CE76A65F7B26}" dt="2022-05-16T09:45:57.032" v="891"/>
        <pc:sldMkLst>
          <pc:docMk/>
          <pc:sldMk cId="3573060485" sldId="328"/>
        </pc:sldMkLst>
      </pc:sldChg>
      <pc:sldChg chg="add">
        <pc:chgData name="Manish Sharma" userId="b799adb9ba789c8f" providerId="LiveId" clId="{A3179114-2163-4F3A-91C7-CE76A65F7B26}" dt="2022-05-12T05:16:24.253" v="29"/>
        <pc:sldMkLst>
          <pc:docMk/>
          <pc:sldMk cId="3819615658" sldId="330"/>
        </pc:sldMkLst>
      </pc:sldChg>
      <pc:sldChg chg="add">
        <pc:chgData name="Manish Sharma" userId="b799adb9ba789c8f" providerId="LiveId" clId="{A3179114-2163-4F3A-91C7-CE76A65F7B26}" dt="2022-05-12T09:13:41.409" v="81"/>
        <pc:sldMkLst>
          <pc:docMk/>
          <pc:sldMk cId="1872235650" sldId="331"/>
        </pc:sldMkLst>
      </pc:sldChg>
      <pc:sldChg chg="add">
        <pc:chgData name="Manish Sharma" userId="b799adb9ba789c8f" providerId="LiveId" clId="{A3179114-2163-4F3A-91C7-CE76A65F7B26}" dt="2022-05-12T10:12:48.367" v="519"/>
        <pc:sldMkLst>
          <pc:docMk/>
          <pc:sldMk cId="2699455721" sldId="332"/>
        </pc:sldMkLst>
      </pc:sldChg>
      <pc:sldChg chg="add">
        <pc:chgData name="Manish Sharma" userId="b799adb9ba789c8f" providerId="LiveId" clId="{A3179114-2163-4F3A-91C7-CE76A65F7B26}" dt="2022-05-12T04:45:16.688" v="26"/>
        <pc:sldMkLst>
          <pc:docMk/>
          <pc:sldMk cId="4165250704" sldId="333"/>
        </pc:sldMkLst>
      </pc:sldChg>
      <pc:sldChg chg="add">
        <pc:chgData name="Manish Sharma" userId="b799adb9ba789c8f" providerId="LiveId" clId="{A3179114-2163-4F3A-91C7-CE76A65F7B26}" dt="2022-05-12T04:45:16.688" v="26"/>
        <pc:sldMkLst>
          <pc:docMk/>
          <pc:sldMk cId="389683339" sldId="334"/>
        </pc:sldMkLst>
      </pc:sldChg>
      <pc:sldChg chg="add">
        <pc:chgData name="Manish Sharma" userId="b799adb9ba789c8f" providerId="LiveId" clId="{A3179114-2163-4F3A-91C7-CE76A65F7B26}" dt="2022-05-12T04:44:35.035" v="25"/>
        <pc:sldMkLst>
          <pc:docMk/>
          <pc:sldMk cId="2692811793" sldId="337"/>
        </pc:sldMkLst>
      </pc:sldChg>
      <pc:sldChg chg="add">
        <pc:chgData name="Manish Sharma" userId="b799adb9ba789c8f" providerId="LiveId" clId="{A3179114-2163-4F3A-91C7-CE76A65F7B26}" dt="2022-05-12T04:53:32.907" v="27"/>
        <pc:sldMkLst>
          <pc:docMk/>
          <pc:sldMk cId="490180290" sldId="338"/>
        </pc:sldMkLst>
      </pc:sldChg>
      <pc:sldChg chg="del">
        <pc:chgData name="Manish Sharma" userId="b799adb9ba789c8f" providerId="LiveId" clId="{A3179114-2163-4F3A-91C7-CE76A65F7B26}" dt="2022-05-12T03:32:51.714" v="7" actId="47"/>
        <pc:sldMkLst>
          <pc:docMk/>
          <pc:sldMk cId="654887882" sldId="339"/>
        </pc:sldMkLst>
      </pc:sldChg>
      <pc:sldChg chg="add">
        <pc:chgData name="Manish Sharma" userId="b799adb9ba789c8f" providerId="LiveId" clId="{A3179114-2163-4F3A-91C7-CE76A65F7B26}" dt="2022-05-12T04:53:44.456" v="28"/>
        <pc:sldMkLst>
          <pc:docMk/>
          <pc:sldMk cId="2461708154" sldId="339"/>
        </pc:sldMkLst>
      </pc:sldChg>
      <pc:sldChg chg="addSp delSp modSp new mod">
        <pc:chgData name="Manish Sharma" userId="b799adb9ba789c8f" providerId="LiveId" clId="{A3179114-2163-4F3A-91C7-CE76A65F7B26}" dt="2022-05-12T05:17:16.276" v="36"/>
        <pc:sldMkLst>
          <pc:docMk/>
          <pc:sldMk cId="2832211243" sldId="340"/>
        </pc:sldMkLst>
        <pc:spChg chg="del">
          <ac:chgData name="Manish Sharma" userId="b799adb9ba789c8f" providerId="LiveId" clId="{A3179114-2163-4F3A-91C7-CE76A65F7B26}" dt="2022-05-12T05:16:28.846" v="31" actId="478"/>
          <ac:spMkLst>
            <pc:docMk/>
            <pc:sldMk cId="2832211243" sldId="340"/>
            <ac:spMk id="2" creationId="{CA55DDBC-E0BC-3623-1757-443096F0C14F}"/>
          </ac:spMkLst>
        </pc:spChg>
        <pc:spChg chg="del">
          <ac:chgData name="Manish Sharma" userId="b799adb9ba789c8f" providerId="LiveId" clId="{A3179114-2163-4F3A-91C7-CE76A65F7B26}" dt="2022-05-12T05:16:28.846" v="31" actId="478"/>
          <ac:spMkLst>
            <pc:docMk/>
            <pc:sldMk cId="2832211243" sldId="340"/>
            <ac:spMk id="3" creationId="{31812E83-F7F1-7755-B315-018BCE14C570}"/>
          </ac:spMkLst>
        </pc:spChg>
        <pc:spChg chg="add mod">
          <ac:chgData name="Manish Sharma" userId="b799adb9ba789c8f" providerId="LiveId" clId="{A3179114-2163-4F3A-91C7-CE76A65F7B26}" dt="2022-05-12T05:16:38.984" v="32"/>
          <ac:spMkLst>
            <pc:docMk/>
            <pc:sldMk cId="2832211243" sldId="340"/>
            <ac:spMk id="4" creationId="{C6FBF302-3A84-E3AF-8C8F-296A541614A1}"/>
          </ac:spMkLst>
        </pc:spChg>
        <pc:spChg chg="add mod">
          <ac:chgData name="Manish Sharma" userId="b799adb9ba789c8f" providerId="LiveId" clId="{A3179114-2163-4F3A-91C7-CE76A65F7B26}" dt="2022-05-12T05:16:38.984" v="32"/>
          <ac:spMkLst>
            <pc:docMk/>
            <pc:sldMk cId="2832211243" sldId="340"/>
            <ac:spMk id="5" creationId="{D10EBB3A-9E7D-5955-D3F0-CFC2DC08B4F6}"/>
          </ac:spMkLst>
        </pc:spChg>
        <pc:spChg chg="add mod">
          <ac:chgData name="Manish Sharma" userId="b799adb9ba789c8f" providerId="LiveId" clId="{A3179114-2163-4F3A-91C7-CE76A65F7B26}" dt="2022-05-12T05:16:38.984" v="32"/>
          <ac:spMkLst>
            <pc:docMk/>
            <pc:sldMk cId="2832211243" sldId="340"/>
            <ac:spMk id="6" creationId="{1DE28505-1763-E3CA-CA92-442F019BDCA1}"/>
          </ac:spMkLst>
        </pc:spChg>
        <pc:spChg chg="add mod">
          <ac:chgData name="Manish Sharma" userId="b799adb9ba789c8f" providerId="LiveId" clId="{A3179114-2163-4F3A-91C7-CE76A65F7B26}" dt="2022-05-12T05:16:47.357" v="33"/>
          <ac:spMkLst>
            <pc:docMk/>
            <pc:sldMk cId="2832211243" sldId="340"/>
            <ac:spMk id="7" creationId="{1ED2A468-34EB-DF9A-AEA7-E47E7335061C}"/>
          </ac:spMkLst>
        </pc:spChg>
        <pc:spChg chg="add mod">
          <ac:chgData name="Manish Sharma" userId="b799adb9ba789c8f" providerId="LiveId" clId="{A3179114-2163-4F3A-91C7-CE76A65F7B26}" dt="2022-05-12T05:17:00.604" v="34"/>
          <ac:spMkLst>
            <pc:docMk/>
            <pc:sldMk cId="2832211243" sldId="340"/>
            <ac:spMk id="8" creationId="{B51CBA2D-C741-DAB3-E7FE-C530230DC2EB}"/>
          </ac:spMkLst>
        </pc:spChg>
        <pc:spChg chg="add mod">
          <ac:chgData name="Manish Sharma" userId="b799adb9ba789c8f" providerId="LiveId" clId="{A3179114-2163-4F3A-91C7-CE76A65F7B26}" dt="2022-05-12T05:17:05.943" v="35"/>
          <ac:spMkLst>
            <pc:docMk/>
            <pc:sldMk cId="2832211243" sldId="340"/>
            <ac:spMk id="9" creationId="{32EB44C5-F2CA-24A6-6E59-9E358AFE08B2}"/>
          </ac:spMkLst>
        </pc:spChg>
        <pc:spChg chg="add mod">
          <ac:chgData name="Manish Sharma" userId="b799adb9ba789c8f" providerId="LiveId" clId="{A3179114-2163-4F3A-91C7-CE76A65F7B26}" dt="2022-05-12T05:17:16.276" v="36"/>
          <ac:spMkLst>
            <pc:docMk/>
            <pc:sldMk cId="2832211243" sldId="340"/>
            <ac:spMk id="10" creationId="{FCB34F57-4697-C4B5-DC88-1B7132B55A3E}"/>
          </ac:spMkLst>
        </pc:spChg>
      </pc:sldChg>
      <pc:sldChg chg="del">
        <pc:chgData name="Manish Sharma" userId="b799adb9ba789c8f" providerId="LiveId" clId="{A3179114-2163-4F3A-91C7-CE76A65F7B26}" dt="2022-05-12T03:32:51.714" v="7" actId="47"/>
        <pc:sldMkLst>
          <pc:docMk/>
          <pc:sldMk cId="3993440468" sldId="340"/>
        </pc:sldMkLst>
      </pc:sldChg>
      <pc:sldChg chg="addSp delSp modSp new mod">
        <pc:chgData name="Manish Sharma" userId="b799adb9ba789c8f" providerId="LiveId" clId="{A3179114-2163-4F3A-91C7-CE76A65F7B26}" dt="2022-05-12T05:22:01.006" v="63"/>
        <pc:sldMkLst>
          <pc:docMk/>
          <pc:sldMk cId="1001764186" sldId="341"/>
        </pc:sldMkLst>
        <pc:spChg chg="del">
          <ac:chgData name="Manish Sharma" userId="b799adb9ba789c8f" providerId="LiveId" clId="{A3179114-2163-4F3A-91C7-CE76A65F7B26}" dt="2022-05-12T05:20:05.378" v="38" actId="478"/>
          <ac:spMkLst>
            <pc:docMk/>
            <pc:sldMk cId="1001764186" sldId="341"/>
            <ac:spMk id="2" creationId="{07449920-A811-2F7E-2868-8655E7C703C3}"/>
          </ac:spMkLst>
        </pc:spChg>
        <pc:spChg chg="del">
          <ac:chgData name="Manish Sharma" userId="b799adb9ba789c8f" providerId="LiveId" clId="{A3179114-2163-4F3A-91C7-CE76A65F7B26}" dt="2022-05-12T05:20:05.378" v="38" actId="478"/>
          <ac:spMkLst>
            <pc:docMk/>
            <pc:sldMk cId="1001764186" sldId="341"/>
            <ac:spMk id="3" creationId="{20C817AA-CC43-ED39-8353-BE32523A40FB}"/>
          </ac:spMkLst>
        </pc:spChg>
        <pc:spChg chg="add mod">
          <ac:chgData name="Manish Sharma" userId="b799adb9ba789c8f" providerId="LiveId" clId="{A3179114-2163-4F3A-91C7-CE76A65F7B26}" dt="2022-05-12T05:20:09.305" v="39"/>
          <ac:spMkLst>
            <pc:docMk/>
            <pc:sldMk cId="1001764186" sldId="341"/>
            <ac:spMk id="4" creationId="{61918F3B-92C2-BB8F-5E0B-D96DFFD0E29E}"/>
          </ac:spMkLst>
        </pc:spChg>
        <pc:spChg chg="add mod">
          <ac:chgData name="Manish Sharma" userId="b799adb9ba789c8f" providerId="LiveId" clId="{A3179114-2163-4F3A-91C7-CE76A65F7B26}" dt="2022-05-12T05:20:16.359" v="40"/>
          <ac:spMkLst>
            <pc:docMk/>
            <pc:sldMk cId="1001764186" sldId="341"/>
            <ac:spMk id="6" creationId="{7203ABE2-21F7-C987-8317-FBBCF0BAD15F}"/>
          </ac:spMkLst>
        </pc:spChg>
        <pc:spChg chg="add mod">
          <ac:chgData name="Manish Sharma" userId="b799adb9ba789c8f" providerId="LiveId" clId="{A3179114-2163-4F3A-91C7-CE76A65F7B26}" dt="2022-05-12T05:21:30.827" v="62" actId="20577"/>
          <ac:spMkLst>
            <pc:docMk/>
            <pc:sldMk cId="1001764186" sldId="341"/>
            <ac:spMk id="7" creationId="{650C1224-FB37-FB59-6385-691A5BB04A73}"/>
          </ac:spMkLst>
        </pc:spChg>
        <pc:spChg chg="add mod">
          <ac:chgData name="Manish Sharma" userId="b799adb9ba789c8f" providerId="LiveId" clId="{A3179114-2163-4F3A-91C7-CE76A65F7B26}" dt="2022-05-12T05:22:01.006" v="63"/>
          <ac:spMkLst>
            <pc:docMk/>
            <pc:sldMk cId="1001764186" sldId="341"/>
            <ac:spMk id="8" creationId="{EB01D2BA-88C2-3FA4-B208-E4C0A130F168}"/>
          </ac:spMkLst>
        </pc:spChg>
        <pc:cxnChg chg="add mod">
          <ac:chgData name="Manish Sharma" userId="b799adb9ba789c8f" providerId="LiveId" clId="{A3179114-2163-4F3A-91C7-CE76A65F7B26}" dt="2022-05-12T05:20:16.359" v="40"/>
          <ac:cxnSpMkLst>
            <pc:docMk/>
            <pc:sldMk cId="1001764186" sldId="341"/>
            <ac:cxnSpMk id="5" creationId="{C8E4689E-08FD-72E5-EEB3-ED5C2F65FBD3}"/>
          </ac:cxnSpMkLst>
        </pc:cxnChg>
      </pc:sldChg>
      <pc:sldChg chg="del">
        <pc:chgData name="Manish Sharma" userId="b799adb9ba789c8f" providerId="LiveId" clId="{A3179114-2163-4F3A-91C7-CE76A65F7B26}" dt="2022-05-12T03:32:51.714" v="7" actId="47"/>
        <pc:sldMkLst>
          <pc:docMk/>
          <pc:sldMk cId="4180571744" sldId="341"/>
        </pc:sldMkLst>
      </pc:sldChg>
      <pc:sldChg chg="del">
        <pc:chgData name="Manish Sharma" userId="b799adb9ba789c8f" providerId="LiveId" clId="{A3179114-2163-4F3A-91C7-CE76A65F7B26}" dt="2022-05-12T03:32:51.714" v="7" actId="47"/>
        <pc:sldMkLst>
          <pc:docMk/>
          <pc:sldMk cId="995173291" sldId="342"/>
        </pc:sldMkLst>
      </pc:sldChg>
      <pc:sldChg chg="del">
        <pc:chgData name="Manish Sharma" userId="b799adb9ba789c8f" providerId="LiveId" clId="{A3179114-2163-4F3A-91C7-CE76A65F7B26}" dt="2022-05-12T03:32:51.714" v="7" actId="47"/>
        <pc:sldMkLst>
          <pc:docMk/>
          <pc:sldMk cId="2033417303" sldId="343"/>
        </pc:sldMkLst>
      </pc:sldChg>
      <pc:sldChg chg="add">
        <pc:chgData name="Manish Sharma" userId="b799adb9ba789c8f" providerId="LiveId" clId="{A3179114-2163-4F3A-91C7-CE76A65F7B26}" dt="2022-05-12T07:11:28.489" v="65"/>
        <pc:sldMkLst>
          <pc:docMk/>
          <pc:sldMk cId="3957436667" sldId="343"/>
        </pc:sldMkLst>
      </pc:sldChg>
      <pc:sldChg chg="addSp delSp modSp new mod">
        <pc:chgData name="Manish Sharma" userId="b799adb9ba789c8f" providerId="LiveId" clId="{A3179114-2163-4F3A-91C7-CE76A65F7B26}" dt="2022-05-12T07:34:40.743" v="80"/>
        <pc:sldMkLst>
          <pc:docMk/>
          <pc:sldMk cId="1086630378" sldId="344"/>
        </pc:sldMkLst>
        <pc:spChg chg="del">
          <ac:chgData name="Manish Sharma" userId="b799adb9ba789c8f" providerId="LiveId" clId="{A3179114-2163-4F3A-91C7-CE76A65F7B26}" dt="2022-05-12T07:25:49.533" v="67" actId="478"/>
          <ac:spMkLst>
            <pc:docMk/>
            <pc:sldMk cId="1086630378" sldId="344"/>
            <ac:spMk id="2" creationId="{7A7AD919-9416-2D2A-4373-EDBC4B0AEFBA}"/>
          </ac:spMkLst>
        </pc:spChg>
        <pc:spChg chg="del">
          <ac:chgData name="Manish Sharma" userId="b799adb9ba789c8f" providerId="LiveId" clId="{A3179114-2163-4F3A-91C7-CE76A65F7B26}" dt="2022-05-12T07:25:49.533" v="67" actId="478"/>
          <ac:spMkLst>
            <pc:docMk/>
            <pc:sldMk cId="1086630378" sldId="344"/>
            <ac:spMk id="3" creationId="{49900071-06D4-8E8B-E5F2-0EC58525A2A4}"/>
          </ac:spMkLst>
        </pc:spChg>
        <pc:spChg chg="add mod">
          <ac:chgData name="Manish Sharma" userId="b799adb9ba789c8f" providerId="LiveId" clId="{A3179114-2163-4F3A-91C7-CE76A65F7B26}" dt="2022-05-12T07:25:58.146" v="68"/>
          <ac:spMkLst>
            <pc:docMk/>
            <pc:sldMk cId="1086630378" sldId="344"/>
            <ac:spMk id="4" creationId="{47D1E965-E325-FCAA-C672-8E3147D5F6EB}"/>
          </ac:spMkLst>
        </pc:spChg>
        <pc:spChg chg="add mod">
          <ac:chgData name="Manish Sharma" userId="b799adb9ba789c8f" providerId="LiveId" clId="{A3179114-2163-4F3A-91C7-CE76A65F7B26}" dt="2022-05-12T07:25:58.146" v="68"/>
          <ac:spMkLst>
            <pc:docMk/>
            <pc:sldMk cId="1086630378" sldId="344"/>
            <ac:spMk id="5" creationId="{80EC26B9-E1D9-A79F-5450-F0596D06D3AC}"/>
          </ac:spMkLst>
        </pc:spChg>
        <pc:spChg chg="add mod">
          <ac:chgData name="Manish Sharma" userId="b799adb9ba789c8f" providerId="LiveId" clId="{A3179114-2163-4F3A-91C7-CE76A65F7B26}" dt="2022-05-12T07:26:17.870" v="69"/>
          <ac:spMkLst>
            <pc:docMk/>
            <pc:sldMk cId="1086630378" sldId="344"/>
            <ac:spMk id="7" creationId="{F57419F5-8D67-DB3C-287F-E51976E02A0A}"/>
          </ac:spMkLst>
        </pc:spChg>
        <pc:spChg chg="add mod">
          <ac:chgData name="Manish Sharma" userId="b799adb9ba789c8f" providerId="LiveId" clId="{A3179114-2163-4F3A-91C7-CE76A65F7B26}" dt="2022-05-12T07:26:17.870" v="69"/>
          <ac:spMkLst>
            <pc:docMk/>
            <pc:sldMk cId="1086630378" sldId="344"/>
            <ac:spMk id="9" creationId="{4BC78F5B-996D-92F9-CC86-35FD01C0F746}"/>
          </ac:spMkLst>
        </pc:spChg>
        <pc:spChg chg="add mod">
          <ac:chgData name="Manish Sharma" userId="b799adb9ba789c8f" providerId="LiveId" clId="{A3179114-2163-4F3A-91C7-CE76A65F7B26}" dt="2022-05-12T07:26:38.570" v="70"/>
          <ac:spMkLst>
            <pc:docMk/>
            <pc:sldMk cId="1086630378" sldId="344"/>
            <ac:spMk id="10" creationId="{35597626-60FA-E865-E28A-1A14A036C599}"/>
          </ac:spMkLst>
        </pc:spChg>
        <pc:spChg chg="add mod">
          <ac:chgData name="Manish Sharma" userId="b799adb9ba789c8f" providerId="LiveId" clId="{A3179114-2163-4F3A-91C7-CE76A65F7B26}" dt="2022-05-12T07:26:38.570" v="70"/>
          <ac:spMkLst>
            <pc:docMk/>
            <pc:sldMk cId="1086630378" sldId="344"/>
            <ac:spMk id="11" creationId="{A8899FF7-3BD2-D98A-63A1-EB034CED79C7}"/>
          </ac:spMkLst>
        </pc:spChg>
        <pc:spChg chg="add mod">
          <ac:chgData name="Manish Sharma" userId="b799adb9ba789c8f" providerId="LiveId" clId="{A3179114-2163-4F3A-91C7-CE76A65F7B26}" dt="2022-05-12T07:27:01.975" v="71"/>
          <ac:spMkLst>
            <pc:docMk/>
            <pc:sldMk cId="1086630378" sldId="344"/>
            <ac:spMk id="13" creationId="{BC032EB1-02B0-70D6-2124-1CEE3662C0DB}"/>
          </ac:spMkLst>
        </pc:spChg>
        <pc:spChg chg="add mod">
          <ac:chgData name="Manish Sharma" userId="b799adb9ba789c8f" providerId="LiveId" clId="{A3179114-2163-4F3A-91C7-CE76A65F7B26}" dt="2022-05-12T07:27:01.975" v="71"/>
          <ac:spMkLst>
            <pc:docMk/>
            <pc:sldMk cId="1086630378" sldId="344"/>
            <ac:spMk id="15" creationId="{C572EF5A-3753-9F10-230F-4141A92367F0}"/>
          </ac:spMkLst>
        </pc:spChg>
        <pc:spChg chg="add mod">
          <ac:chgData name="Manish Sharma" userId="b799adb9ba789c8f" providerId="LiveId" clId="{A3179114-2163-4F3A-91C7-CE76A65F7B26}" dt="2022-05-12T07:27:12.997" v="72"/>
          <ac:spMkLst>
            <pc:docMk/>
            <pc:sldMk cId="1086630378" sldId="344"/>
            <ac:spMk id="17" creationId="{31A39982-4A3B-0E84-6472-588681D1BE41}"/>
          </ac:spMkLst>
        </pc:spChg>
        <pc:spChg chg="add mod">
          <ac:chgData name="Manish Sharma" userId="b799adb9ba789c8f" providerId="LiveId" clId="{A3179114-2163-4F3A-91C7-CE76A65F7B26}" dt="2022-05-12T07:27:12.997" v="72"/>
          <ac:spMkLst>
            <pc:docMk/>
            <pc:sldMk cId="1086630378" sldId="344"/>
            <ac:spMk id="18" creationId="{AAAC0CB0-519A-025F-3ABE-8253CF1DC791}"/>
          </ac:spMkLst>
        </pc:spChg>
        <pc:spChg chg="add mod">
          <ac:chgData name="Manish Sharma" userId="b799adb9ba789c8f" providerId="LiveId" clId="{A3179114-2163-4F3A-91C7-CE76A65F7B26}" dt="2022-05-12T07:27:42.525" v="73"/>
          <ac:spMkLst>
            <pc:docMk/>
            <pc:sldMk cId="1086630378" sldId="344"/>
            <ac:spMk id="19" creationId="{E09E681B-B2CF-83D5-825C-CEAFEDF0A19F}"/>
          </ac:spMkLst>
        </pc:spChg>
        <pc:spChg chg="add mod">
          <ac:chgData name="Manish Sharma" userId="b799adb9ba789c8f" providerId="LiveId" clId="{A3179114-2163-4F3A-91C7-CE76A65F7B26}" dt="2022-05-12T07:27:42.525" v="73"/>
          <ac:spMkLst>
            <pc:docMk/>
            <pc:sldMk cId="1086630378" sldId="344"/>
            <ac:spMk id="21" creationId="{8FF15A28-7379-DFC0-F9B8-0DEF89A7B463}"/>
          </ac:spMkLst>
        </pc:spChg>
        <pc:spChg chg="add mod">
          <ac:chgData name="Manish Sharma" userId="b799adb9ba789c8f" providerId="LiveId" clId="{A3179114-2163-4F3A-91C7-CE76A65F7B26}" dt="2022-05-12T07:28:02.248" v="74"/>
          <ac:spMkLst>
            <pc:docMk/>
            <pc:sldMk cId="1086630378" sldId="344"/>
            <ac:spMk id="23" creationId="{4947E2B0-A316-E57E-1CB7-3250108262B5}"/>
          </ac:spMkLst>
        </pc:spChg>
        <pc:spChg chg="add mod">
          <ac:chgData name="Manish Sharma" userId="b799adb9ba789c8f" providerId="LiveId" clId="{A3179114-2163-4F3A-91C7-CE76A65F7B26}" dt="2022-05-12T07:29:01.493" v="75"/>
          <ac:spMkLst>
            <pc:docMk/>
            <pc:sldMk cId="1086630378" sldId="344"/>
            <ac:spMk id="24" creationId="{8B394C74-B33A-7C6C-A837-DCAA5F7D4FAD}"/>
          </ac:spMkLst>
        </pc:spChg>
        <pc:spChg chg="add mod">
          <ac:chgData name="Manish Sharma" userId="b799adb9ba789c8f" providerId="LiveId" clId="{A3179114-2163-4F3A-91C7-CE76A65F7B26}" dt="2022-05-12T07:29:01.493" v="75"/>
          <ac:spMkLst>
            <pc:docMk/>
            <pc:sldMk cId="1086630378" sldId="344"/>
            <ac:spMk id="26" creationId="{F0BAFBAE-F381-CC66-ECEE-F99193C7F9FE}"/>
          </ac:spMkLst>
        </pc:spChg>
        <pc:spChg chg="add mod">
          <ac:chgData name="Manish Sharma" userId="b799adb9ba789c8f" providerId="LiveId" clId="{A3179114-2163-4F3A-91C7-CE76A65F7B26}" dt="2022-05-12T07:32:19.500" v="76"/>
          <ac:spMkLst>
            <pc:docMk/>
            <pc:sldMk cId="1086630378" sldId="344"/>
            <ac:spMk id="27" creationId="{EE3B2BFB-8951-EAF3-1B7F-9343685C5314}"/>
          </ac:spMkLst>
        </pc:spChg>
        <pc:spChg chg="add mod">
          <ac:chgData name="Manish Sharma" userId="b799adb9ba789c8f" providerId="LiveId" clId="{A3179114-2163-4F3A-91C7-CE76A65F7B26}" dt="2022-05-12T07:32:19.500" v="76"/>
          <ac:spMkLst>
            <pc:docMk/>
            <pc:sldMk cId="1086630378" sldId="344"/>
            <ac:spMk id="29" creationId="{6C512CE6-501C-5B7B-2051-E0A0F69619BA}"/>
          </ac:spMkLst>
        </pc:spChg>
        <pc:spChg chg="add mod">
          <ac:chgData name="Manish Sharma" userId="b799adb9ba789c8f" providerId="LiveId" clId="{A3179114-2163-4F3A-91C7-CE76A65F7B26}" dt="2022-05-12T07:32:37.765" v="77"/>
          <ac:spMkLst>
            <pc:docMk/>
            <pc:sldMk cId="1086630378" sldId="344"/>
            <ac:spMk id="31" creationId="{DD3C5623-E511-C04C-FDD7-859F8051B8F3}"/>
          </ac:spMkLst>
        </pc:spChg>
        <pc:spChg chg="add mod">
          <ac:chgData name="Manish Sharma" userId="b799adb9ba789c8f" providerId="LiveId" clId="{A3179114-2163-4F3A-91C7-CE76A65F7B26}" dt="2022-05-12T07:33:40.393" v="78"/>
          <ac:spMkLst>
            <pc:docMk/>
            <pc:sldMk cId="1086630378" sldId="344"/>
            <ac:spMk id="32" creationId="{0007DCF2-4410-A2C0-C20B-8B810B4D51A5}"/>
          </ac:spMkLst>
        </pc:spChg>
        <pc:spChg chg="add mod">
          <ac:chgData name="Manish Sharma" userId="b799adb9ba789c8f" providerId="LiveId" clId="{A3179114-2163-4F3A-91C7-CE76A65F7B26}" dt="2022-05-12T07:33:40.393" v="78"/>
          <ac:spMkLst>
            <pc:docMk/>
            <pc:sldMk cId="1086630378" sldId="344"/>
            <ac:spMk id="34" creationId="{278B67D0-DE47-7725-AAA5-D3B374508F8E}"/>
          </ac:spMkLst>
        </pc:spChg>
        <pc:spChg chg="add mod">
          <ac:chgData name="Manish Sharma" userId="b799adb9ba789c8f" providerId="LiveId" clId="{A3179114-2163-4F3A-91C7-CE76A65F7B26}" dt="2022-05-12T07:33:40.393" v="78"/>
          <ac:spMkLst>
            <pc:docMk/>
            <pc:sldMk cId="1086630378" sldId="344"/>
            <ac:spMk id="36" creationId="{CBFF96E3-A6D4-1B5E-0F3F-22BF9A821201}"/>
          </ac:spMkLst>
        </pc:spChg>
        <pc:spChg chg="add mod">
          <ac:chgData name="Manish Sharma" userId="b799adb9ba789c8f" providerId="LiveId" clId="{A3179114-2163-4F3A-91C7-CE76A65F7B26}" dt="2022-05-12T07:34:33.424" v="79"/>
          <ac:spMkLst>
            <pc:docMk/>
            <pc:sldMk cId="1086630378" sldId="344"/>
            <ac:spMk id="37" creationId="{F7336AFF-074F-BC47-1466-5C04D1D56416}"/>
          </ac:spMkLst>
        </pc:spChg>
        <pc:spChg chg="add mod">
          <ac:chgData name="Manish Sharma" userId="b799adb9ba789c8f" providerId="LiveId" clId="{A3179114-2163-4F3A-91C7-CE76A65F7B26}" dt="2022-05-12T07:34:33.424" v="79"/>
          <ac:spMkLst>
            <pc:docMk/>
            <pc:sldMk cId="1086630378" sldId="344"/>
            <ac:spMk id="39" creationId="{DCB0A250-242A-F971-64BB-F0CC7630A60E}"/>
          </ac:spMkLst>
        </pc:spChg>
        <pc:spChg chg="add mod">
          <ac:chgData name="Manish Sharma" userId="b799adb9ba789c8f" providerId="LiveId" clId="{A3179114-2163-4F3A-91C7-CE76A65F7B26}" dt="2022-05-12T07:34:40.743" v="80"/>
          <ac:spMkLst>
            <pc:docMk/>
            <pc:sldMk cId="1086630378" sldId="344"/>
            <ac:spMk id="40" creationId="{58250A9A-A0AC-16DC-06E9-1891D19D5622}"/>
          </ac:spMkLst>
        </pc:spChg>
        <pc:cxnChg chg="add mod">
          <ac:chgData name="Manish Sharma" userId="b799adb9ba789c8f" providerId="LiveId" clId="{A3179114-2163-4F3A-91C7-CE76A65F7B26}" dt="2022-05-12T07:25:58.146" v="68"/>
          <ac:cxnSpMkLst>
            <pc:docMk/>
            <pc:sldMk cId="1086630378" sldId="344"/>
            <ac:cxnSpMk id="6" creationId="{67D2B862-93C5-0B4A-E38E-3E3BC965BDC0}"/>
          </ac:cxnSpMkLst>
        </pc:cxnChg>
        <pc:cxnChg chg="add mod">
          <ac:chgData name="Manish Sharma" userId="b799adb9ba789c8f" providerId="LiveId" clId="{A3179114-2163-4F3A-91C7-CE76A65F7B26}" dt="2022-05-12T07:26:17.870" v="69"/>
          <ac:cxnSpMkLst>
            <pc:docMk/>
            <pc:sldMk cId="1086630378" sldId="344"/>
            <ac:cxnSpMk id="8" creationId="{4BF1716D-6443-4740-7CFD-3A65BB16D77C}"/>
          </ac:cxnSpMkLst>
        </pc:cxnChg>
        <pc:cxnChg chg="add mod">
          <ac:chgData name="Manish Sharma" userId="b799adb9ba789c8f" providerId="LiveId" clId="{A3179114-2163-4F3A-91C7-CE76A65F7B26}" dt="2022-05-12T07:26:38.570" v="70"/>
          <ac:cxnSpMkLst>
            <pc:docMk/>
            <pc:sldMk cId="1086630378" sldId="344"/>
            <ac:cxnSpMk id="12" creationId="{D7222638-356D-A184-B8D3-96BBB84C8EDA}"/>
          </ac:cxnSpMkLst>
        </pc:cxnChg>
        <pc:cxnChg chg="add mod">
          <ac:chgData name="Manish Sharma" userId="b799adb9ba789c8f" providerId="LiveId" clId="{A3179114-2163-4F3A-91C7-CE76A65F7B26}" dt="2022-05-12T07:27:01.975" v="71"/>
          <ac:cxnSpMkLst>
            <pc:docMk/>
            <pc:sldMk cId="1086630378" sldId="344"/>
            <ac:cxnSpMk id="14" creationId="{26E93C34-94C4-4696-52AF-B032DE2F7421}"/>
          </ac:cxnSpMkLst>
        </pc:cxnChg>
        <pc:cxnChg chg="add mod">
          <ac:chgData name="Manish Sharma" userId="b799adb9ba789c8f" providerId="LiveId" clId="{A3179114-2163-4F3A-91C7-CE76A65F7B26}" dt="2022-05-12T07:27:12.997" v="72"/>
          <ac:cxnSpMkLst>
            <pc:docMk/>
            <pc:sldMk cId="1086630378" sldId="344"/>
            <ac:cxnSpMk id="16" creationId="{CD812B21-BB5D-8AC4-7207-BCA9E1722938}"/>
          </ac:cxnSpMkLst>
        </pc:cxnChg>
        <pc:cxnChg chg="add mod">
          <ac:chgData name="Manish Sharma" userId="b799adb9ba789c8f" providerId="LiveId" clId="{A3179114-2163-4F3A-91C7-CE76A65F7B26}" dt="2022-05-12T07:27:42.525" v="73"/>
          <ac:cxnSpMkLst>
            <pc:docMk/>
            <pc:sldMk cId="1086630378" sldId="344"/>
            <ac:cxnSpMk id="20" creationId="{AF649F24-30AA-9150-8B24-579AC6135420}"/>
          </ac:cxnSpMkLst>
        </pc:cxnChg>
        <pc:cxnChg chg="add mod">
          <ac:chgData name="Manish Sharma" userId="b799adb9ba789c8f" providerId="LiveId" clId="{A3179114-2163-4F3A-91C7-CE76A65F7B26}" dt="2022-05-12T07:28:02.248" v="74"/>
          <ac:cxnSpMkLst>
            <pc:docMk/>
            <pc:sldMk cId="1086630378" sldId="344"/>
            <ac:cxnSpMk id="22" creationId="{7BA62B59-55C4-08E4-8567-654B1106F6B5}"/>
          </ac:cxnSpMkLst>
        </pc:cxnChg>
        <pc:cxnChg chg="add mod">
          <ac:chgData name="Manish Sharma" userId="b799adb9ba789c8f" providerId="LiveId" clId="{A3179114-2163-4F3A-91C7-CE76A65F7B26}" dt="2022-05-12T07:29:01.493" v="75"/>
          <ac:cxnSpMkLst>
            <pc:docMk/>
            <pc:sldMk cId="1086630378" sldId="344"/>
            <ac:cxnSpMk id="25" creationId="{4B5C2A90-DD58-2451-E1BF-74FE018AF43A}"/>
          </ac:cxnSpMkLst>
        </pc:cxnChg>
        <pc:cxnChg chg="add mod">
          <ac:chgData name="Manish Sharma" userId="b799adb9ba789c8f" providerId="LiveId" clId="{A3179114-2163-4F3A-91C7-CE76A65F7B26}" dt="2022-05-12T07:32:19.500" v="76"/>
          <ac:cxnSpMkLst>
            <pc:docMk/>
            <pc:sldMk cId="1086630378" sldId="344"/>
            <ac:cxnSpMk id="28" creationId="{54CB82CC-A97A-CFE2-79F0-46A374E86F96}"/>
          </ac:cxnSpMkLst>
        </pc:cxnChg>
        <pc:cxnChg chg="add mod">
          <ac:chgData name="Manish Sharma" userId="b799adb9ba789c8f" providerId="LiveId" clId="{A3179114-2163-4F3A-91C7-CE76A65F7B26}" dt="2022-05-12T07:32:37.765" v="77"/>
          <ac:cxnSpMkLst>
            <pc:docMk/>
            <pc:sldMk cId="1086630378" sldId="344"/>
            <ac:cxnSpMk id="30" creationId="{B749E3BA-F55D-B20E-7015-AECDF9497AE9}"/>
          </ac:cxnSpMkLst>
        </pc:cxnChg>
        <pc:cxnChg chg="add mod">
          <ac:chgData name="Manish Sharma" userId="b799adb9ba789c8f" providerId="LiveId" clId="{A3179114-2163-4F3A-91C7-CE76A65F7B26}" dt="2022-05-12T07:33:40.393" v="78"/>
          <ac:cxnSpMkLst>
            <pc:docMk/>
            <pc:sldMk cId="1086630378" sldId="344"/>
            <ac:cxnSpMk id="33" creationId="{E9D0A7C0-7F81-FA3C-A5E1-4086590E63F2}"/>
          </ac:cxnSpMkLst>
        </pc:cxnChg>
        <pc:cxnChg chg="add mod">
          <ac:chgData name="Manish Sharma" userId="b799adb9ba789c8f" providerId="LiveId" clId="{A3179114-2163-4F3A-91C7-CE76A65F7B26}" dt="2022-05-12T07:33:40.393" v="78"/>
          <ac:cxnSpMkLst>
            <pc:docMk/>
            <pc:sldMk cId="1086630378" sldId="344"/>
            <ac:cxnSpMk id="35" creationId="{EB7E03F2-D584-8FB8-D5B6-A27AFA4D8238}"/>
          </ac:cxnSpMkLst>
        </pc:cxnChg>
        <pc:cxnChg chg="add mod">
          <ac:chgData name="Manish Sharma" userId="b799adb9ba789c8f" providerId="LiveId" clId="{A3179114-2163-4F3A-91C7-CE76A65F7B26}" dt="2022-05-12T07:34:33.424" v="79"/>
          <ac:cxnSpMkLst>
            <pc:docMk/>
            <pc:sldMk cId="1086630378" sldId="344"/>
            <ac:cxnSpMk id="38" creationId="{43522EE5-5856-AD16-E131-3E8C379C3BFF}"/>
          </ac:cxnSpMkLst>
        </pc:cxnChg>
      </pc:sldChg>
      <pc:sldChg chg="add">
        <pc:chgData name="Manish Sharma" userId="b799adb9ba789c8f" providerId="LiveId" clId="{A3179114-2163-4F3A-91C7-CE76A65F7B26}" dt="2022-05-12T09:15:34.321" v="82"/>
        <pc:sldMkLst>
          <pc:docMk/>
          <pc:sldMk cId="2213827792" sldId="345"/>
        </pc:sldMkLst>
      </pc:sldChg>
      <pc:sldChg chg="addSp delSp modSp new mod">
        <pc:chgData name="Manish Sharma" userId="b799adb9ba789c8f" providerId="LiveId" clId="{A3179114-2163-4F3A-91C7-CE76A65F7B26}" dt="2022-05-12T09:17:55.048" v="272" actId="22"/>
        <pc:sldMkLst>
          <pc:docMk/>
          <pc:sldMk cId="1923206056" sldId="346"/>
        </pc:sldMkLst>
        <pc:spChg chg="mod">
          <ac:chgData name="Manish Sharma" userId="b799adb9ba789c8f" providerId="LiveId" clId="{A3179114-2163-4F3A-91C7-CE76A65F7B26}" dt="2022-05-12T09:15:49.661" v="84"/>
          <ac:spMkLst>
            <pc:docMk/>
            <pc:sldMk cId="1923206056" sldId="346"/>
            <ac:spMk id="2" creationId="{0C0D3772-4AAF-53E8-1B79-CFD825610256}"/>
          </ac:spMkLst>
        </pc:spChg>
        <pc:spChg chg="mod">
          <ac:chgData name="Manish Sharma" userId="b799adb9ba789c8f" providerId="LiveId" clId="{A3179114-2163-4F3A-91C7-CE76A65F7B26}" dt="2022-05-12T09:17:48.405" v="270" actId="20577"/>
          <ac:spMkLst>
            <pc:docMk/>
            <pc:sldMk cId="1923206056" sldId="346"/>
            <ac:spMk id="3" creationId="{529AF5C1-7DE6-5C18-FDB9-9AEF3E1DDA26}"/>
          </ac:spMkLst>
        </pc:spChg>
        <pc:spChg chg="add del">
          <ac:chgData name="Manish Sharma" userId="b799adb9ba789c8f" providerId="LiveId" clId="{A3179114-2163-4F3A-91C7-CE76A65F7B26}" dt="2022-05-12T09:17:55.048" v="272" actId="22"/>
          <ac:spMkLst>
            <pc:docMk/>
            <pc:sldMk cId="1923206056" sldId="346"/>
            <ac:spMk id="5" creationId="{983D9F05-B111-E85F-04C5-0DF3B63ED2B2}"/>
          </ac:spMkLst>
        </pc:spChg>
      </pc:sldChg>
      <pc:sldChg chg="modSp add mod">
        <pc:chgData name="Manish Sharma" userId="b799adb9ba789c8f" providerId="LiveId" clId="{A3179114-2163-4F3A-91C7-CE76A65F7B26}" dt="2022-05-12T09:18:34.094" v="296"/>
        <pc:sldMkLst>
          <pc:docMk/>
          <pc:sldMk cId="3793334372" sldId="347"/>
        </pc:sldMkLst>
        <pc:spChg chg="mod">
          <ac:chgData name="Manish Sharma" userId="b799adb9ba789c8f" providerId="LiveId" clId="{A3179114-2163-4F3A-91C7-CE76A65F7B26}" dt="2022-05-12T09:18:02.453" v="278" actId="20577"/>
          <ac:spMkLst>
            <pc:docMk/>
            <pc:sldMk cId="3793334372" sldId="347"/>
            <ac:spMk id="2" creationId="{0C0D3772-4AAF-53E8-1B79-CFD825610256}"/>
          </ac:spMkLst>
        </pc:spChg>
        <pc:spChg chg="mod">
          <ac:chgData name="Manish Sharma" userId="b799adb9ba789c8f" providerId="LiveId" clId="{A3179114-2163-4F3A-91C7-CE76A65F7B26}" dt="2022-05-12T09:18:34.094" v="296"/>
          <ac:spMkLst>
            <pc:docMk/>
            <pc:sldMk cId="3793334372" sldId="347"/>
            <ac:spMk id="3" creationId="{529AF5C1-7DE6-5C18-FDB9-9AEF3E1DDA26}"/>
          </ac:spMkLst>
        </pc:spChg>
      </pc:sldChg>
      <pc:sldChg chg="modSp new mod">
        <pc:chgData name="Manish Sharma" userId="b799adb9ba789c8f" providerId="LiveId" clId="{A3179114-2163-4F3A-91C7-CE76A65F7B26}" dt="2022-05-12T10:12:10.481" v="518" actId="20577"/>
        <pc:sldMkLst>
          <pc:docMk/>
          <pc:sldMk cId="2251360928" sldId="348"/>
        </pc:sldMkLst>
        <pc:spChg chg="mod">
          <ac:chgData name="Manish Sharma" userId="b799adb9ba789c8f" providerId="LiveId" clId="{A3179114-2163-4F3A-91C7-CE76A65F7B26}" dt="2022-05-12T10:05:02.260" v="305" actId="20577"/>
          <ac:spMkLst>
            <pc:docMk/>
            <pc:sldMk cId="2251360928" sldId="348"/>
            <ac:spMk id="2" creationId="{45AE2526-D6C8-2C30-CF3C-09B269D8596D}"/>
          </ac:spMkLst>
        </pc:spChg>
        <pc:spChg chg="mod">
          <ac:chgData name="Manish Sharma" userId="b799adb9ba789c8f" providerId="LiveId" clId="{A3179114-2163-4F3A-91C7-CE76A65F7B26}" dt="2022-05-12T10:12:10.481" v="518" actId="20577"/>
          <ac:spMkLst>
            <pc:docMk/>
            <pc:sldMk cId="2251360928" sldId="348"/>
            <ac:spMk id="3" creationId="{99999E30-4383-4793-4E5F-705F2397282D}"/>
          </ac:spMkLst>
        </pc:spChg>
      </pc:sldChg>
      <pc:sldChg chg="modSp new mod">
        <pc:chgData name="Manish Sharma" userId="b799adb9ba789c8f" providerId="LiveId" clId="{A3179114-2163-4F3A-91C7-CE76A65F7B26}" dt="2022-05-12T11:24:29.345" v="542"/>
        <pc:sldMkLst>
          <pc:docMk/>
          <pc:sldMk cId="3976377021" sldId="349"/>
        </pc:sldMkLst>
        <pc:spChg chg="mod">
          <ac:chgData name="Manish Sharma" userId="b799adb9ba789c8f" providerId="LiveId" clId="{A3179114-2163-4F3A-91C7-CE76A65F7B26}" dt="2022-05-12T11:23:37.047" v="534" actId="20577"/>
          <ac:spMkLst>
            <pc:docMk/>
            <pc:sldMk cId="3976377021" sldId="349"/>
            <ac:spMk id="2" creationId="{FC7BA1A8-3F4D-A79B-535E-60674BCE73D9}"/>
          </ac:spMkLst>
        </pc:spChg>
        <pc:spChg chg="mod">
          <ac:chgData name="Manish Sharma" userId="b799adb9ba789c8f" providerId="LiveId" clId="{A3179114-2163-4F3A-91C7-CE76A65F7B26}" dt="2022-05-12T11:24:29.345" v="542"/>
          <ac:spMkLst>
            <pc:docMk/>
            <pc:sldMk cId="3976377021" sldId="349"/>
            <ac:spMk id="3" creationId="{DD39FBB7-5747-1D0B-63CE-8D9DC43E65C2}"/>
          </ac:spMkLst>
        </pc:spChg>
      </pc:sldChg>
      <pc:sldChg chg="add">
        <pc:chgData name="Manish Sharma" userId="b799adb9ba789c8f" providerId="LiveId" clId="{A3179114-2163-4F3A-91C7-CE76A65F7B26}" dt="2022-05-13T04:16:20.850" v="563"/>
        <pc:sldMkLst>
          <pc:docMk/>
          <pc:sldMk cId="811649670" sldId="350"/>
        </pc:sldMkLst>
      </pc:sldChg>
      <pc:sldChg chg="modSp add mod">
        <pc:chgData name="Manish Sharma" userId="b799adb9ba789c8f" providerId="LiveId" clId="{A3179114-2163-4F3A-91C7-CE76A65F7B26}" dt="2022-05-13T04:19:32.691" v="724" actId="20577"/>
        <pc:sldMkLst>
          <pc:docMk/>
          <pc:sldMk cId="3227899067" sldId="351"/>
        </pc:sldMkLst>
        <pc:spChg chg="mod">
          <ac:chgData name="Manish Sharma" userId="b799adb9ba789c8f" providerId="LiveId" clId="{A3179114-2163-4F3A-91C7-CE76A65F7B26}" dt="2022-05-13T04:17:32.903" v="581" actId="20577"/>
          <ac:spMkLst>
            <pc:docMk/>
            <pc:sldMk cId="3227899067" sldId="351"/>
            <ac:spMk id="4" creationId="{FE3804AA-1B76-449A-892A-69EA6CCB0EF4}"/>
          </ac:spMkLst>
        </pc:spChg>
        <pc:spChg chg="mod">
          <ac:chgData name="Manish Sharma" userId="b799adb9ba789c8f" providerId="LiveId" clId="{A3179114-2163-4F3A-91C7-CE76A65F7B26}" dt="2022-05-13T04:19:32.691" v="724" actId="20577"/>
          <ac:spMkLst>
            <pc:docMk/>
            <pc:sldMk cId="3227899067" sldId="351"/>
            <ac:spMk id="15" creationId="{2ED58B13-D711-4644-A5F8-B8735A2CBCA7}"/>
          </ac:spMkLst>
        </pc:spChg>
      </pc:sldChg>
      <pc:sldChg chg="add">
        <pc:chgData name="Manish Sharma" userId="b799adb9ba789c8f" providerId="LiveId" clId="{A3179114-2163-4F3A-91C7-CE76A65F7B26}" dt="2022-05-13T04:48:35.479" v="725"/>
        <pc:sldMkLst>
          <pc:docMk/>
          <pc:sldMk cId="2857248363" sldId="352"/>
        </pc:sldMkLst>
      </pc:sldChg>
      <pc:sldChg chg="modSp add mod">
        <pc:chgData name="Manish Sharma" userId="b799adb9ba789c8f" providerId="LiveId" clId="{A3179114-2163-4F3A-91C7-CE76A65F7B26}" dt="2022-05-13T04:49:42.794" v="770" actId="20577"/>
        <pc:sldMkLst>
          <pc:docMk/>
          <pc:sldMk cId="2744805497" sldId="353"/>
        </pc:sldMkLst>
        <pc:spChg chg="mod">
          <ac:chgData name="Manish Sharma" userId="b799adb9ba789c8f" providerId="LiveId" clId="{A3179114-2163-4F3A-91C7-CE76A65F7B26}" dt="2022-05-13T04:49:42.794" v="770" actId="20577"/>
          <ac:spMkLst>
            <pc:docMk/>
            <pc:sldMk cId="2744805497" sldId="353"/>
            <ac:spMk id="3" creationId="{35069699-9650-43A6-B73D-27C0BB0C3403}"/>
          </ac:spMkLst>
        </pc:spChg>
      </pc:sldChg>
      <pc:sldChg chg="modSp add mod">
        <pc:chgData name="Manish Sharma" userId="b799adb9ba789c8f" providerId="LiveId" clId="{A3179114-2163-4F3A-91C7-CE76A65F7B26}" dt="2022-05-13T04:53:50.123" v="786" actId="20577"/>
        <pc:sldMkLst>
          <pc:docMk/>
          <pc:sldMk cId="2903542338" sldId="354"/>
        </pc:sldMkLst>
        <pc:spChg chg="mod">
          <ac:chgData name="Manish Sharma" userId="b799adb9ba789c8f" providerId="LiveId" clId="{A3179114-2163-4F3A-91C7-CE76A65F7B26}" dt="2022-05-13T04:53:50.123" v="786" actId="20577"/>
          <ac:spMkLst>
            <pc:docMk/>
            <pc:sldMk cId="2903542338" sldId="354"/>
            <ac:spMk id="3" creationId="{03F610EA-D557-4D06-B22C-248E273A33B4}"/>
          </ac:spMkLst>
        </pc:spChg>
      </pc:sldChg>
      <pc:sldChg chg="add">
        <pc:chgData name="Manish Sharma" userId="b799adb9ba789c8f" providerId="LiveId" clId="{A3179114-2163-4F3A-91C7-CE76A65F7B26}" dt="2022-05-13T05:19:44.778" v="789"/>
        <pc:sldMkLst>
          <pc:docMk/>
          <pc:sldMk cId="2958282647" sldId="355"/>
        </pc:sldMkLst>
      </pc:sldChg>
      <pc:sldChg chg="add">
        <pc:chgData name="Manish Sharma" userId="b799adb9ba789c8f" providerId="LiveId" clId="{A3179114-2163-4F3A-91C7-CE76A65F7B26}" dt="2022-05-13T05:19:44.778" v="789"/>
        <pc:sldMkLst>
          <pc:docMk/>
          <pc:sldMk cId="2850348841" sldId="356"/>
        </pc:sldMkLst>
      </pc:sldChg>
      <pc:sldChg chg="addSp delSp modSp add mod">
        <pc:chgData name="Manish Sharma" userId="b799adb9ba789c8f" providerId="LiveId" clId="{A3179114-2163-4F3A-91C7-CE76A65F7B26}" dt="2022-05-13T05:34:42.094" v="794" actId="693"/>
        <pc:sldMkLst>
          <pc:docMk/>
          <pc:sldMk cId="833572205" sldId="357"/>
        </pc:sldMkLst>
        <pc:spChg chg="del">
          <ac:chgData name="Manish Sharma" userId="b799adb9ba789c8f" providerId="LiveId" clId="{A3179114-2163-4F3A-91C7-CE76A65F7B26}" dt="2022-05-13T05:33:18.817" v="791" actId="478"/>
          <ac:spMkLst>
            <pc:docMk/>
            <pc:sldMk cId="833572205" sldId="357"/>
            <ac:spMk id="18" creationId="{E70554F7-1985-4B74-B164-7054DB4E5F99}"/>
          </ac:spMkLst>
        </pc:spChg>
        <pc:cxnChg chg="add mod">
          <ac:chgData name="Manish Sharma" userId="b799adb9ba789c8f" providerId="LiveId" clId="{A3179114-2163-4F3A-91C7-CE76A65F7B26}" dt="2022-05-13T05:34:42.094" v="794" actId="693"/>
          <ac:cxnSpMkLst>
            <pc:docMk/>
            <pc:sldMk cId="833572205" sldId="357"/>
            <ac:cxnSpMk id="3" creationId="{F39083D4-9AD3-9007-E250-CC75BECE6111}"/>
          </ac:cxnSpMkLst>
        </pc:cxnChg>
        <pc:cxnChg chg="del mod">
          <ac:chgData name="Manish Sharma" userId="b799adb9ba789c8f" providerId="LiveId" clId="{A3179114-2163-4F3A-91C7-CE76A65F7B26}" dt="2022-05-13T05:33:18.817" v="791" actId="478"/>
          <ac:cxnSpMkLst>
            <pc:docMk/>
            <pc:sldMk cId="833572205" sldId="357"/>
            <ac:cxnSpMk id="17" creationId="{8513CD5D-629B-4B84-974F-9763A9096B6F}"/>
          </ac:cxnSpMkLst>
        </pc:cxnChg>
      </pc:sldChg>
      <pc:sldChg chg="add">
        <pc:chgData name="Manish Sharma" userId="b799adb9ba789c8f" providerId="LiveId" clId="{A3179114-2163-4F3A-91C7-CE76A65F7B26}" dt="2022-05-13T05:37:19.031" v="796"/>
        <pc:sldMkLst>
          <pc:docMk/>
          <pc:sldMk cId="167732844" sldId="358"/>
        </pc:sldMkLst>
      </pc:sldChg>
      <pc:sldChg chg="del">
        <pc:chgData name="Manish Sharma" userId="b799adb9ba789c8f" providerId="LiveId" clId="{A3179114-2163-4F3A-91C7-CE76A65F7B26}" dt="2022-05-12T03:32:51.714" v="7" actId="47"/>
        <pc:sldMkLst>
          <pc:docMk/>
          <pc:sldMk cId="3787089593" sldId="358"/>
        </pc:sldMkLst>
      </pc:sldChg>
      <pc:sldChg chg="del">
        <pc:chgData name="Manish Sharma" userId="b799adb9ba789c8f" providerId="LiveId" clId="{A3179114-2163-4F3A-91C7-CE76A65F7B26}" dt="2022-05-12T03:32:51.714" v="7" actId="47"/>
        <pc:sldMkLst>
          <pc:docMk/>
          <pc:sldMk cId="945998607" sldId="359"/>
        </pc:sldMkLst>
      </pc:sldChg>
      <pc:sldChg chg="addSp delSp modSp new mod">
        <pc:chgData name="Manish Sharma" userId="b799adb9ba789c8f" providerId="LiveId" clId="{A3179114-2163-4F3A-91C7-CE76A65F7B26}" dt="2022-05-13T07:40:58.262" v="806"/>
        <pc:sldMkLst>
          <pc:docMk/>
          <pc:sldMk cId="2739323608" sldId="359"/>
        </pc:sldMkLst>
        <pc:spChg chg="mod">
          <ac:chgData name="Manish Sharma" userId="b799adb9ba789c8f" providerId="LiveId" clId="{A3179114-2163-4F3A-91C7-CE76A65F7B26}" dt="2022-05-13T07:39:25.769" v="800"/>
          <ac:spMkLst>
            <pc:docMk/>
            <pc:sldMk cId="2739323608" sldId="359"/>
            <ac:spMk id="2" creationId="{94FB04E1-C214-27D0-B1D6-287EF7975641}"/>
          </ac:spMkLst>
        </pc:spChg>
        <pc:spChg chg="del">
          <ac:chgData name="Manish Sharma" userId="b799adb9ba789c8f" providerId="LiveId" clId="{A3179114-2163-4F3A-91C7-CE76A65F7B26}" dt="2022-05-13T07:39:28.764" v="801" actId="478"/>
          <ac:spMkLst>
            <pc:docMk/>
            <pc:sldMk cId="2739323608" sldId="359"/>
            <ac:spMk id="3" creationId="{B11FCCC8-5982-B277-5A00-C8B5904F45C2}"/>
          </ac:spMkLst>
        </pc:spChg>
        <pc:spChg chg="add mod">
          <ac:chgData name="Manish Sharma" userId="b799adb9ba789c8f" providerId="LiveId" clId="{A3179114-2163-4F3A-91C7-CE76A65F7B26}" dt="2022-05-13T07:39:41.745" v="802"/>
          <ac:spMkLst>
            <pc:docMk/>
            <pc:sldMk cId="2739323608" sldId="359"/>
            <ac:spMk id="4" creationId="{31ADB7D8-6EAD-EC6D-B2B2-1BCED9F94FD2}"/>
          </ac:spMkLst>
        </pc:spChg>
        <pc:spChg chg="add mod">
          <ac:chgData name="Manish Sharma" userId="b799adb9ba789c8f" providerId="LiveId" clId="{A3179114-2163-4F3A-91C7-CE76A65F7B26}" dt="2022-05-13T07:39:53.016" v="803"/>
          <ac:spMkLst>
            <pc:docMk/>
            <pc:sldMk cId="2739323608" sldId="359"/>
            <ac:spMk id="5" creationId="{822EFD95-8BBC-CD9A-0632-70E9660843A5}"/>
          </ac:spMkLst>
        </pc:spChg>
        <pc:spChg chg="add mod">
          <ac:chgData name="Manish Sharma" userId="b799adb9ba789c8f" providerId="LiveId" clId="{A3179114-2163-4F3A-91C7-CE76A65F7B26}" dt="2022-05-13T07:40:39.274" v="804"/>
          <ac:spMkLst>
            <pc:docMk/>
            <pc:sldMk cId="2739323608" sldId="359"/>
            <ac:spMk id="6" creationId="{FD320374-665D-278F-A911-16BBEF9FBC12}"/>
          </ac:spMkLst>
        </pc:spChg>
        <pc:spChg chg="add mod">
          <ac:chgData name="Manish Sharma" userId="b799adb9ba789c8f" providerId="LiveId" clId="{A3179114-2163-4F3A-91C7-CE76A65F7B26}" dt="2022-05-13T07:40:39.274" v="804"/>
          <ac:spMkLst>
            <pc:docMk/>
            <pc:sldMk cId="2739323608" sldId="359"/>
            <ac:spMk id="7" creationId="{52C0E2FD-63BD-6FF1-FA47-3901C9545998}"/>
          </ac:spMkLst>
        </pc:spChg>
        <pc:spChg chg="add mod">
          <ac:chgData name="Manish Sharma" userId="b799adb9ba789c8f" providerId="LiveId" clId="{A3179114-2163-4F3A-91C7-CE76A65F7B26}" dt="2022-05-13T07:40:39.274" v="804"/>
          <ac:spMkLst>
            <pc:docMk/>
            <pc:sldMk cId="2739323608" sldId="359"/>
            <ac:spMk id="8" creationId="{8D248D84-D735-9232-E758-6283FF6E9F68}"/>
          </ac:spMkLst>
        </pc:spChg>
        <pc:spChg chg="add mod">
          <ac:chgData name="Manish Sharma" userId="b799adb9ba789c8f" providerId="LiveId" clId="{A3179114-2163-4F3A-91C7-CE76A65F7B26}" dt="2022-05-13T07:40:39.274" v="804"/>
          <ac:spMkLst>
            <pc:docMk/>
            <pc:sldMk cId="2739323608" sldId="359"/>
            <ac:spMk id="9" creationId="{05E87EAF-C920-0CA8-E230-70BBD4549AFC}"/>
          </ac:spMkLst>
        </pc:spChg>
        <pc:spChg chg="add mod">
          <ac:chgData name="Manish Sharma" userId="b799adb9ba789c8f" providerId="LiveId" clId="{A3179114-2163-4F3A-91C7-CE76A65F7B26}" dt="2022-05-13T07:40:39.274" v="804"/>
          <ac:spMkLst>
            <pc:docMk/>
            <pc:sldMk cId="2739323608" sldId="359"/>
            <ac:spMk id="10" creationId="{0F0C00FF-B69E-5587-2306-420E4C11D438}"/>
          </ac:spMkLst>
        </pc:spChg>
        <pc:spChg chg="add mod">
          <ac:chgData name="Manish Sharma" userId="b799adb9ba789c8f" providerId="LiveId" clId="{A3179114-2163-4F3A-91C7-CE76A65F7B26}" dt="2022-05-13T07:40:58.262" v="806"/>
          <ac:spMkLst>
            <pc:docMk/>
            <pc:sldMk cId="2739323608" sldId="359"/>
            <ac:spMk id="14" creationId="{C9B54E98-D8EE-EEA0-D087-427D2B67844D}"/>
          </ac:spMkLst>
        </pc:spChg>
        <pc:cxnChg chg="add mod">
          <ac:chgData name="Manish Sharma" userId="b799adb9ba789c8f" providerId="LiveId" clId="{A3179114-2163-4F3A-91C7-CE76A65F7B26}" dt="2022-05-13T07:40:46.944" v="805"/>
          <ac:cxnSpMkLst>
            <pc:docMk/>
            <pc:sldMk cId="2739323608" sldId="359"/>
            <ac:cxnSpMk id="11" creationId="{CA324F3D-0AA0-CA3B-EB4A-436C09E0B26D}"/>
          </ac:cxnSpMkLst>
        </pc:cxnChg>
        <pc:cxnChg chg="add mod">
          <ac:chgData name="Manish Sharma" userId="b799adb9ba789c8f" providerId="LiveId" clId="{A3179114-2163-4F3A-91C7-CE76A65F7B26}" dt="2022-05-13T07:40:46.944" v="805"/>
          <ac:cxnSpMkLst>
            <pc:docMk/>
            <pc:sldMk cId="2739323608" sldId="359"/>
            <ac:cxnSpMk id="12" creationId="{783E2721-3B72-7A95-39C1-67602CF9274A}"/>
          </ac:cxnSpMkLst>
        </pc:cxnChg>
        <pc:cxnChg chg="add mod">
          <ac:chgData name="Manish Sharma" userId="b799adb9ba789c8f" providerId="LiveId" clId="{A3179114-2163-4F3A-91C7-CE76A65F7B26}" dt="2022-05-13T07:40:46.944" v="805"/>
          <ac:cxnSpMkLst>
            <pc:docMk/>
            <pc:sldMk cId="2739323608" sldId="359"/>
            <ac:cxnSpMk id="13" creationId="{A0215111-FB9E-48A7-F254-79A9D5DC45F2}"/>
          </ac:cxnSpMkLst>
        </pc:cxnChg>
      </pc:sldChg>
      <pc:sldChg chg="del">
        <pc:chgData name="Manish Sharma" userId="b799adb9ba789c8f" providerId="LiveId" clId="{A3179114-2163-4F3A-91C7-CE76A65F7B26}" dt="2022-05-12T03:32:51.714" v="7" actId="47"/>
        <pc:sldMkLst>
          <pc:docMk/>
          <pc:sldMk cId="972214110" sldId="360"/>
        </pc:sldMkLst>
      </pc:sldChg>
      <pc:sldChg chg="addSp delSp modSp new mod">
        <pc:chgData name="Manish Sharma" userId="b799adb9ba789c8f" providerId="LiveId" clId="{A3179114-2163-4F3A-91C7-CE76A65F7B26}" dt="2022-05-13T08:06:36.717" v="829" actId="313"/>
        <pc:sldMkLst>
          <pc:docMk/>
          <pc:sldMk cId="3809309878" sldId="360"/>
        </pc:sldMkLst>
        <pc:spChg chg="mod">
          <ac:chgData name="Manish Sharma" userId="b799adb9ba789c8f" providerId="LiveId" clId="{A3179114-2163-4F3A-91C7-CE76A65F7B26}" dt="2022-05-13T08:03:25.451" v="813"/>
          <ac:spMkLst>
            <pc:docMk/>
            <pc:sldMk cId="3809309878" sldId="360"/>
            <ac:spMk id="2" creationId="{4CF75605-A713-7C56-33AA-31FA02DA3038}"/>
          </ac:spMkLst>
        </pc:spChg>
        <pc:spChg chg="mod">
          <ac:chgData name="Manish Sharma" userId="b799adb9ba789c8f" providerId="LiveId" clId="{A3179114-2163-4F3A-91C7-CE76A65F7B26}" dt="2022-05-13T08:06:36.717" v="829" actId="313"/>
          <ac:spMkLst>
            <pc:docMk/>
            <pc:sldMk cId="3809309878" sldId="360"/>
            <ac:spMk id="3" creationId="{28ADE3A1-D0CA-4EB8-AFDB-2013D29A655F}"/>
          </ac:spMkLst>
        </pc:spChg>
        <pc:spChg chg="add del">
          <ac:chgData name="Manish Sharma" userId="b799adb9ba789c8f" providerId="LiveId" clId="{A3179114-2163-4F3A-91C7-CE76A65F7B26}" dt="2022-05-13T08:05:09.677" v="820"/>
          <ac:spMkLst>
            <pc:docMk/>
            <pc:sldMk cId="3809309878" sldId="360"/>
            <ac:spMk id="4" creationId="{8511BD0C-CB65-4BA5-1C28-1C3C3B43161F}"/>
          </ac:spMkLst>
        </pc:spChg>
      </pc:sldChg>
      <pc:sldChg chg="del">
        <pc:chgData name="Manish Sharma" userId="b799adb9ba789c8f" providerId="LiveId" clId="{A3179114-2163-4F3A-91C7-CE76A65F7B26}" dt="2022-05-12T03:32:51.714" v="7" actId="47"/>
        <pc:sldMkLst>
          <pc:docMk/>
          <pc:sldMk cId="611219793" sldId="361"/>
        </pc:sldMkLst>
      </pc:sldChg>
      <pc:sldChg chg="add">
        <pc:chgData name="Manish Sharma" userId="b799adb9ba789c8f" providerId="LiveId" clId="{A3179114-2163-4F3A-91C7-CE76A65F7B26}" dt="2022-05-13T09:42:26.885" v="830"/>
        <pc:sldMkLst>
          <pc:docMk/>
          <pc:sldMk cId="4068368089" sldId="361"/>
        </pc:sldMkLst>
      </pc:sldChg>
      <pc:sldChg chg="add">
        <pc:chgData name="Manish Sharma" userId="b799adb9ba789c8f" providerId="LiveId" clId="{A3179114-2163-4F3A-91C7-CE76A65F7B26}" dt="2022-05-13T10:19:52.522" v="831"/>
        <pc:sldMkLst>
          <pc:docMk/>
          <pc:sldMk cId="3936429631" sldId="362"/>
        </pc:sldMkLst>
      </pc:sldChg>
      <pc:sldChg chg="del">
        <pc:chgData name="Manish Sharma" userId="b799adb9ba789c8f" providerId="LiveId" clId="{A3179114-2163-4F3A-91C7-CE76A65F7B26}" dt="2022-05-12T03:32:51.714" v="7" actId="47"/>
        <pc:sldMkLst>
          <pc:docMk/>
          <pc:sldMk cId="3959681348" sldId="362"/>
        </pc:sldMkLst>
      </pc:sldChg>
      <pc:sldChg chg="modSp new mod">
        <pc:chgData name="Manish Sharma" userId="b799adb9ba789c8f" providerId="LiveId" clId="{A3179114-2163-4F3A-91C7-CE76A65F7B26}" dt="2022-05-13T11:04:31.286" v="865" actId="20577"/>
        <pc:sldMkLst>
          <pc:docMk/>
          <pc:sldMk cId="1113698474" sldId="363"/>
        </pc:sldMkLst>
        <pc:spChg chg="mod">
          <ac:chgData name="Manish Sharma" userId="b799adb9ba789c8f" providerId="LiveId" clId="{A3179114-2163-4F3A-91C7-CE76A65F7B26}" dt="2022-05-13T10:59:14.677" v="855" actId="20577"/>
          <ac:spMkLst>
            <pc:docMk/>
            <pc:sldMk cId="1113698474" sldId="363"/>
            <ac:spMk id="2" creationId="{C3B155EF-AC47-B011-EDBC-A81F46BC00F7}"/>
          </ac:spMkLst>
        </pc:spChg>
        <pc:spChg chg="mod">
          <ac:chgData name="Manish Sharma" userId="b799adb9ba789c8f" providerId="LiveId" clId="{A3179114-2163-4F3A-91C7-CE76A65F7B26}" dt="2022-05-13T11:04:31.286" v="865" actId="20577"/>
          <ac:spMkLst>
            <pc:docMk/>
            <pc:sldMk cId="1113698474" sldId="363"/>
            <ac:spMk id="3" creationId="{54E0A5A2-7A8B-2A36-8EF3-DB3DB7E1216A}"/>
          </ac:spMkLst>
        </pc:spChg>
      </pc:sldChg>
      <pc:sldChg chg="del">
        <pc:chgData name="Manish Sharma" userId="b799adb9ba789c8f" providerId="LiveId" clId="{A3179114-2163-4F3A-91C7-CE76A65F7B26}" dt="2022-05-12T03:32:51.714" v="7" actId="47"/>
        <pc:sldMkLst>
          <pc:docMk/>
          <pc:sldMk cId="3963583470" sldId="363"/>
        </pc:sldMkLst>
      </pc:sldChg>
      <pc:sldChg chg="addSp modSp add mod">
        <pc:chgData name="Manish Sharma" userId="b799adb9ba789c8f" providerId="LiveId" clId="{A3179114-2163-4F3A-91C7-CE76A65F7B26}" dt="2022-05-16T09:45:22.010" v="890" actId="20577"/>
        <pc:sldMkLst>
          <pc:docMk/>
          <pc:sldMk cId="1879572570" sldId="364"/>
        </pc:sldMkLst>
        <pc:spChg chg="add mod">
          <ac:chgData name="Manish Sharma" userId="b799adb9ba789c8f" providerId="LiveId" clId="{A3179114-2163-4F3A-91C7-CE76A65F7B26}" dt="2022-05-16T09:45:22.010" v="890" actId="20577"/>
          <ac:spMkLst>
            <pc:docMk/>
            <pc:sldMk cId="1879572570" sldId="364"/>
            <ac:spMk id="29" creationId="{FB701F8C-871C-307F-196C-3CCFA3DB248D}"/>
          </ac:spMkLst>
        </pc:spChg>
      </pc:sldChg>
      <pc:sldChg chg="add">
        <pc:chgData name="Manish Sharma" userId="b799adb9ba789c8f" providerId="LiveId" clId="{A3179114-2163-4F3A-91C7-CE76A65F7B26}" dt="2022-05-16T10:38:28.055" v="892"/>
        <pc:sldMkLst>
          <pc:docMk/>
          <pc:sldMk cId="4119803830" sldId="365"/>
        </pc:sldMkLst>
      </pc:sldChg>
      <pc:sldChg chg="add">
        <pc:chgData name="Manish Sharma" userId="b799adb9ba789c8f" providerId="LiveId" clId="{A3179114-2163-4F3A-91C7-CE76A65F7B26}" dt="2022-05-16T10:54:54.708" v="893"/>
        <pc:sldMkLst>
          <pc:docMk/>
          <pc:sldMk cId="1345247763" sldId="366"/>
        </pc:sldMkLst>
      </pc:sldChg>
    </pc:docChg>
  </pc:docChgLst>
  <pc:docChgLst>
    <pc:chgData name="Manish Sharma" userId="b799adb9ba789c8f" providerId="LiveId" clId="{D9FAEF4B-D3F7-4BFC-9087-6DBB8AEC8871}"/>
    <pc:docChg chg="custSel addSld delSld modSld">
      <pc:chgData name="Manish Sharma" userId="b799adb9ba789c8f" providerId="LiveId" clId="{D9FAEF4B-D3F7-4BFC-9087-6DBB8AEC8871}" dt="2023-03-04T05:41:24.639" v="419" actId="1036"/>
      <pc:docMkLst>
        <pc:docMk/>
      </pc:docMkLst>
      <pc:sldChg chg="add del">
        <pc:chgData name="Manish Sharma" userId="b799adb9ba789c8f" providerId="LiveId" clId="{D9FAEF4B-D3F7-4BFC-9087-6DBB8AEC8871}" dt="2023-03-01T06:43:05.138" v="95"/>
        <pc:sldMkLst>
          <pc:docMk/>
          <pc:sldMk cId="3103000826" sldId="266"/>
        </pc:sldMkLst>
      </pc:sldChg>
      <pc:sldChg chg="add del">
        <pc:chgData name="Manish Sharma" userId="b799adb9ba789c8f" providerId="LiveId" clId="{D9FAEF4B-D3F7-4BFC-9087-6DBB8AEC8871}" dt="2023-03-02T05:15:02.479" v="104"/>
        <pc:sldMkLst>
          <pc:docMk/>
          <pc:sldMk cId="1955633667" sldId="267"/>
        </pc:sldMkLst>
      </pc:sldChg>
      <pc:sldChg chg="add del">
        <pc:chgData name="Manish Sharma" userId="b799adb9ba789c8f" providerId="LiveId" clId="{D9FAEF4B-D3F7-4BFC-9087-6DBB8AEC8871}" dt="2023-03-02T04:13:15.940" v="97"/>
        <pc:sldMkLst>
          <pc:docMk/>
          <pc:sldMk cId="2308804351" sldId="268"/>
        </pc:sldMkLst>
      </pc:sldChg>
      <pc:sldChg chg="add del">
        <pc:chgData name="Manish Sharma" userId="b799adb9ba789c8f" providerId="LiveId" clId="{D9FAEF4B-D3F7-4BFC-9087-6DBB8AEC8871}" dt="2023-03-02T07:48:25.328" v="105"/>
        <pc:sldMkLst>
          <pc:docMk/>
          <pc:sldMk cId="541853456" sldId="270"/>
        </pc:sldMkLst>
      </pc:sldChg>
      <pc:sldChg chg="add del">
        <pc:chgData name="Manish Sharma" userId="b799adb9ba789c8f" providerId="LiveId" clId="{D9FAEF4B-D3F7-4BFC-9087-6DBB8AEC8871}" dt="2023-03-02T07:48:25.328" v="105"/>
        <pc:sldMkLst>
          <pc:docMk/>
          <pc:sldMk cId="4251761722" sldId="271"/>
        </pc:sldMkLst>
      </pc:sldChg>
      <pc:sldChg chg="add del">
        <pc:chgData name="Manish Sharma" userId="b799adb9ba789c8f" providerId="LiveId" clId="{D9FAEF4B-D3F7-4BFC-9087-6DBB8AEC8871}" dt="2023-03-01T06:43:46.200" v="96"/>
        <pc:sldMkLst>
          <pc:docMk/>
          <pc:sldMk cId="1331658581" sldId="273"/>
        </pc:sldMkLst>
      </pc:sldChg>
      <pc:sldChg chg="add del">
        <pc:chgData name="Manish Sharma" userId="b799adb9ba789c8f" providerId="LiveId" clId="{D9FAEF4B-D3F7-4BFC-9087-6DBB8AEC8871}" dt="2023-02-28T07:36:24.487" v="93"/>
        <pc:sldMkLst>
          <pc:docMk/>
          <pc:sldMk cId="2937149028" sldId="282"/>
        </pc:sldMkLst>
      </pc:sldChg>
      <pc:sldChg chg="add del">
        <pc:chgData name="Manish Sharma" userId="b799adb9ba789c8f" providerId="LiveId" clId="{D9FAEF4B-D3F7-4BFC-9087-6DBB8AEC8871}" dt="2023-02-28T07:36:24.487" v="93"/>
        <pc:sldMkLst>
          <pc:docMk/>
          <pc:sldMk cId="3640020107" sldId="283"/>
        </pc:sldMkLst>
      </pc:sldChg>
      <pc:sldChg chg="add del">
        <pc:chgData name="Manish Sharma" userId="b799adb9ba789c8f" providerId="LiveId" clId="{D9FAEF4B-D3F7-4BFC-9087-6DBB8AEC8871}" dt="2023-02-28T07:36:24.487" v="93"/>
        <pc:sldMkLst>
          <pc:docMk/>
          <pc:sldMk cId="3936744458" sldId="284"/>
        </pc:sldMkLst>
      </pc:sldChg>
      <pc:sldChg chg="add del">
        <pc:chgData name="Manish Sharma" userId="b799adb9ba789c8f" providerId="LiveId" clId="{D9FAEF4B-D3F7-4BFC-9087-6DBB8AEC8871}" dt="2023-03-02T04:13:15.940" v="97"/>
        <pc:sldMkLst>
          <pc:docMk/>
          <pc:sldMk cId="547040454" sldId="285"/>
        </pc:sldMkLst>
      </pc:sldChg>
      <pc:sldChg chg="add del">
        <pc:chgData name="Manish Sharma" userId="b799adb9ba789c8f" providerId="LiveId" clId="{D9FAEF4B-D3F7-4BFC-9087-6DBB8AEC8871}" dt="2023-03-02T04:13:15.940" v="97"/>
        <pc:sldMkLst>
          <pc:docMk/>
          <pc:sldMk cId="1689115699" sldId="286"/>
        </pc:sldMkLst>
      </pc:sldChg>
      <pc:sldChg chg="add del">
        <pc:chgData name="Manish Sharma" userId="b799adb9ba789c8f" providerId="LiveId" clId="{D9FAEF4B-D3F7-4BFC-9087-6DBB8AEC8871}" dt="2023-03-01T06:43:05.138" v="95"/>
        <pc:sldMkLst>
          <pc:docMk/>
          <pc:sldMk cId="1060908639" sldId="287"/>
        </pc:sldMkLst>
      </pc:sldChg>
      <pc:sldChg chg="add del">
        <pc:chgData name="Manish Sharma" userId="b799adb9ba789c8f" providerId="LiveId" clId="{D9FAEF4B-D3F7-4BFC-9087-6DBB8AEC8871}" dt="2023-03-01T06:43:05.138" v="95"/>
        <pc:sldMkLst>
          <pc:docMk/>
          <pc:sldMk cId="3753465024" sldId="288"/>
        </pc:sldMkLst>
      </pc:sldChg>
      <pc:sldChg chg="add del">
        <pc:chgData name="Manish Sharma" userId="b799adb9ba789c8f" providerId="LiveId" clId="{D9FAEF4B-D3F7-4BFC-9087-6DBB8AEC8871}" dt="2023-03-01T06:43:05.138" v="95"/>
        <pc:sldMkLst>
          <pc:docMk/>
          <pc:sldMk cId="2567783499" sldId="289"/>
        </pc:sldMkLst>
      </pc:sldChg>
      <pc:sldChg chg="add del">
        <pc:chgData name="Manish Sharma" userId="b799adb9ba789c8f" providerId="LiveId" clId="{D9FAEF4B-D3F7-4BFC-9087-6DBB8AEC8871}" dt="2023-03-02T07:48:25.328" v="105"/>
        <pc:sldMkLst>
          <pc:docMk/>
          <pc:sldMk cId="1149044477" sldId="290"/>
        </pc:sldMkLst>
      </pc:sldChg>
      <pc:sldChg chg="add del">
        <pc:chgData name="Manish Sharma" userId="b799adb9ba789c8f" providerId="LiveId" clId="{D9FAEF4B-D3F7-4BFC-9087-6DBB8AEC8871}" dt="2023-03-02T07:48:25.328" v="105"/>
        <pc:sldMkLst>
          <pc:docMk/>
          <pc:sldMk cId="3328030247" sldId="291"/>
        </pc:sldMkLst>
      </pc:sldChg>
      <pc:sldChg chg="add del">
        <pc:chgData name="Manish Sharma" userId="b799adb9ba789c8f" providerId="LiveId" clId="{D9FAEF4B-D3F7-4BFC-9087-6DBB8AEC8871}" dt="2023-03-02T07:48:25.328" v="105"/>
        <pc:sldMkLst>
          <pc:docMk/>
          <pc:sldMk cId="2954877608" sldId="292"/>
        </pc:sldMkLst>
      </pc:sldChg>
      <pc:sldChg chg="add del">
        <pc:chgData name="Manish Sharma" userId="b799adb9ba789c8f" providerId="LiveId" clId="{D9FAEF4B-D3F7-4BFC-9087-6DBB8AEC8871}" dt="2023-02-28T06:38:52.768" v="76"/>
        <pc:sldMkLst>
          <pc:docMk/>
          <pc:sldMk cId="3401202457" sldId="315"/>
        </pc:sldMkLst>
      </pc:sldChg>
      <pc:sldChg chg="add del">
        <pc:chgData name="Manish Sharma" userId="b799adb9ba789c8f" providerId="LiveId" clId="{D9FAEF4B-D3F7-4BFC-9087-6DBB8AEC8871}" dt="2023-02-28T06:38:52.768" v="76"/>
        <pc:sldMkLst>
          <pc:docMk/>
          <pc:sldMk cId="3653811040" sldId="316"/>
        </pc:sldMkLst>
      </pc:sldChg>
      <pc:sldChg chg="add del">
        <pc:chgData name="Manish Sharma" userId="b799adb9ba789c8f" providerId="LiveId" clId="{D9FAEF4B-D3F7-4BFC-9087-6DBB8AEC8871}" dt="2023-03-02T07:48:25.328" v="105"/>
        <pc:sldMkLst>
          <pc:docMk/>
          <pc:sldMk cId="1558062592" sldId="323"/>
        </pc:sldMkLst>
      </pc:sldChg>
      <pc:sldChg chg="modSp add del mod">
        <pc:chgData name="Manish Sharma" userId="b799adb9ba789c8f" providerId="LiveId" clId="{D9FAEF4B-D3F7-4BFC-9087-6DBB8AEC8871}" dt="2023-03-04T04:14:48.144" v="163" actId="1076"/>
        <pc:sldMkLst>
          <pc:docMk/>
          <pc:sldMk cId="4064640019" sldId="325"/>
        </pc:sldMkLst>
        <pc:spChg chg="mod">
          <ac:chgData name="Manish Sharma" userId="b799adb9ba789c8f" providerId="LiveId" clId="{D9FAEF4B-D3F7-4BFC-9087-6DBB8AEC8871}" dt="2023-03-04T04:14:40.209" v="153" actId="1076"/>
          <ac:spMkLst>
            <pc:docMk/>
            <pc:sldMk cId="4064640019" sldId="325"/>
            <ac:spMk id="16" creationId="{2DB6F0CA-A908-4689-BE77-BADE1DB42805}"/>
          </ac:spMkLst>
        </pc:spChg>
        <pc:spChg chg="mod">
          <ac:chgData name="Manish Sharma" userId="b799adb9ba789c8f" providerId="LiveId" clId="{D9FAEF4B-D3F7-4BFC-9087-6DBB8AEC8871}" dt="2023-03-04T04:14:48.144" v="163" actId="1076"/>
          <ac:spMkLst>
            <pc:docMk/>
            <pc:sldMk cId="4064640019" sldId="325"/>
            <ac:spMk id="18" creationId="{4B7E1C43-0CBF-49CB-81FD-32DD6EB9B920}"/>
          </ac:spMkLst>
        </pc:spChg>
      </pc:sldChg>
      <pc:sldChg chg="del">
        <pc:chgData name="Manish Sharma" userId="b799adb9ba789c8f" providerId="LiveId" clId="{D9FAEF4B-D3F7-4BFC-9087-6DBB8AEC8871}" dt="2023-02-28T04:16:53.174" v="0" actId="47"/>
        <pc:sldMkLst>
          <pc:docMk/>
          <pc:sldMk cId="174730671" sldId="326"/>
        </pc:sldMkLst>
      </pc:sldChg>
      <pc:sldChg chg="add del">
        <pc:chgData name="Manish Sharma" userId="b799adb9ba789c8f" providerId="LiveId" clId="{D9FAEF4B-D3F7-4BFC-9087-6DBB8AEC8871}" dt="2023-02-28T05:34:48.785" v="2"/>
        <pc:sldMkLst>
          <pc:docMk/>
          <pc:sldMk cId="3819615658" sldId="330"/>
        </pc:sldMkLst>
      </pc:sldChg>
      <pc:sldChg chg="add del">
        <pc:chgData name="Manish Sharma" userId="b799adb9ba789c8f" providerId="LiveId" clId="{D9FAEF4B-D3F7-4BFC-9087-6DBB8AEC8871}" dt="2023-02-28T07:36:24.487" v="93"/>
        <pc:sldMkLst>
          <pc:docMk/>
          <pc:sldMk cId="1872235650" sldId="331"/>
        </pc:sldMkLst>
      </pc:sldChg>
      <pc:sldChg chg="add del">
        <pc:chgData name="Manish Sharma" userId="b799adb9ba789c8f" providerId="LiveId" clId="{D9FAEF4B-D3F7-4BFC-9087-6DBB8AEC8871}" dt="2023-03-01T06:43:05.138" v="95"/>
        <pc:sldMkLst>
          <pc:docMk/>
          <pc:sldMk cId="2699455721" sldId="332"/>
        </pc:sldMkLst>
      </pc:sldChg>
      <pc:sldChg chg="del">
        <pc:chgData name="Manish Sharma" userId="b799adb9ba789c8f" providerId="LiveId" clId="{D9FAEF4B-D3F7-4BFC-9087-6DBB8AEC8871}" dt="2023-02-28T04:16:53.174" v="0" actId="47"/>
        <pc:sldMkLst>
          <pc:docMk/>
          <pc:sldMk cId="4175914125" sldId="335"/>
        </pc:sldMkLst>
      </pc:sldChg>
      <pc:sldChg chg="del">
        <pc:chgData name="Manish Sharma" userId="b799adb9ba789c8f" providerId="LiveId" clId="{D9FAEF4B-D3F7-4BFC-9087-6DBB8AEC8871}" dt="2023-02-28T04:16:53.174" v="0" actId="47"/>
        <pc:sldMkLst>
          <pc:docMk/>
          <pc:sldMk cId="2034600470" sldId="336"/>
        </pc:sldMkLst>
      </pc:sldChg>
      <pc:sldChg chg="del">
        <pc:chgData name="Manish Sharma" userId="b799adb9ba789c8f" providerId="LiveId" clId="{D9FAEF4B-D3F7-4BFC-9087-6DBB8AEC8871}" dt="2023-02-28T04:16:53.174" v="0" actId="47"/>
        <pc:sldMkLst>
          <pc:docMk/>
          <pc:sldMk cId="1972583782" sldId="337"/>
        </pc:sldMkLst>
      </pc:sldChg>
      <pc:sldChg chg="add del">
        <pc:chgData name="Manish Sharma" userId="b799adb9ba789c8f" providerId="LiveId" clId="{D9FAEF4B-D3F7-4BFC-9087-6DBB8AEC8871}" dt="2023-02-28T05:08:13.173" v="1"/>
        <pc:sldMkLst>
          <pc:docMk/>
          <pc:sldMk cId="2461708154" sldId="339"/>
        </pc:sldMkLst>
      </pc:sldChg>
      <pc:sldChg chg="addSp delSp modSp new mod">
        <pc:chgData name="Manish Sharma" userId="b799adb9ba789c8f" providerId="LiveId" clId="{D9FAEF4B-D3F7-4BFC-9087-6DBB8AEC8871}" dt="2023-02-28T05:36:49.539" v="75" actId="20577"/>
        <pc:sldMkLst>
          <pc:docMk/>
          <pc:sldMk cId="3457119976" sldId="340"/>
        </pc:sldMkLst>
        <pc:spChg chg="del">
          <ac:chgData name="Manish Sharma" userId="b799adb9ba789c8f" providerId="LiveId" clId="{D9FAEF4B-D3F7-4BFC-9087-6DBB8AEC8871}" dt="2023-02-28T05:34:53.537" v="4" actId="478"/>
          <ac:spMkLst>
            <pc:docMk/>
            <pc:sldMk cId="3457119976" sldId="340"/>
            <ac:spMk id="2" creationId="{7FC6F8A5-A0C5-4A91-4956-158C37675676}"/>
          </ac:spMkLst>
        </pc:spChg>
        <pc:spChg chg="del">
          <ac:chgData name="Manish Sharma" userId="b799adb9ba789c8f" providerId="LiveId" clId="{D9FAEF4B-D3F7-4BFC-9087-6DBB8AEC8871}" dt="2023-02-28T05:34:53.537" v="4" actId="478"/>
          <ac:spMkLst>
            <pc:docMk/>
            <pc:sldMk cId="3457119976" sldId="340"/>
            <ac:spMk id="3" creationId="{990B998B-A98C-FB03-88DC-E9090B782CE6}"/>
          </ac:spMkLst>
        </pc:spChg>
        <pc:spChg chg="add mod">
          <ac:chgData name="Manish Sharma" userId="b799adb9ba789c8f" providerId="LiveId" clId="{D9FAEF4B-D3F7-4BFC-9087-6DBB8AEC8871}" dt="2023-02-28T05:34:59.634" v="5"/>
          <ac:spMkLst>
            <pc:docMk/>
            <pc:sldMk cId="3457119976" sldId="340"/>
            <ac:spMk id="4" creationId="{3282C312-B4C5-80A6-95DC-82EBE12FD000}"/>
          </ac:spMkLst>
        </pc:spChg>
        <pc:spChg chg="add mod">
          <ac:chgData name="Manish Sharma" userId="b799adb9ba789c8f" providerId="LiveId" clId="{D9FAEF4B-D3F7-4BFC-9087-6DBB8AEC8871}" dt="2023-02-28T05:35:11.295" v="6"/>
          <ac:spMkLst>
            <pc:docMk/>
            <pc:sldMk cId="3457119976" sldId="340"/>
            <ac:spMk id="5" creationId="{1E8F5787-911C-1A23-80C4-30CE274426B8}"/>
          </ac:spMkLst>
        </pc:spChg>
        <pc:spChg chg="add mod">
          <ac:chgData name="Manish Sharma" userId="b799adb9ba789c8f" providerId="LiveId" clId="{D9FAEF4B-D3F7-4BFC-9087-6DBB8AEC8871}" dt="2023-02-28T05:35:11.295" v="6"/>
          <ac:spMkLst>
            <pc:docMk/>
            <pc:sldMk cId="3457119976" sldId="340"/>
            <ac:spMk id="6" creationId="{4DF93350-C167-8591-3FDD-A39A37CE00E5}"/>
          </ac:spMkLst>
        </pc:spChg>
        <pc:spChg chg="add mod">
          <ac:chgData name="Manish Sharma" userId="b799adb9ba789c8f" providerId="LiveId" clId="{D9FAEF4B-D3F7-4BFC-9087-6DBB8AEC8871}" dt="2023-02-28T05:35:16.990" v="7"/>
          <ac:spMkLst>
            <pc:docMk/>
            <pc:sldMk cId="3457119976" sldId="340"/>
            <ac:spMk id="7" creationId="{759E9786-33F1-E8C1-E16E-C2E213F5C41E}"/>
          </ac:spMkLst>
        </pc:spChg>
        <pc:spChg chg="add mod">
          <ac:chgData name="Manish Sharma" userId="b799adb9ba789c8f" providerId="LiveId" clId="{D9FAEF4B-D3F7-4BFC-9087-6DBB8AEC8871}" dt="2023-02-28T05:36:28.415" v="56" actId="20577"/>
          <ac:spMkLst>
            <pc:docMk/>
            <pc:sldMk cId="3457119976" sldId="340"/>
            <ac:spMk id="8" creationId="{9976C295-0F58-817F-1A86-02A2E95C6393}"/>
          </ac:spMkLst>
        </pc:spChg>
        <pc:spChg chg="add mod">
          <ac:chgData name="Manish Sharma" userId="b799adb9ba789c8f" providerId="LiveId" clId="{D9FAEF4B-D3F7-4BFC-9087-6DBB8AEC8871}" dt="2023-02-28T05:35:38.835" v="9"/>
          <ac:spMkLst>
            <pc:docMk/>
            <pc:sldMk cId="3457119976" sldId="340"/>
            <ac:spMk id="9" creationId="{D61C1FAF-60FB-730F-5CD1-C185C0142A16}"/>
          </ac:spMkLst>
        </pc:spChg>
        <pc:spChg chg="add mod">
          <ac:chgData name="Manish Sharma" userId="b799adb9ba789c8f" providerId="LiveId" clId="{D9FAEF4B-D3F7-4BFC-9087-6DBB8AEC8871}" dt="2023-02-28T05:36:49.539" v="75" actId="20577"/>
          <ac:spMkLst>
            <pc:docMk/>
            <pc:sldMk cId="3457119976" sldId="340"/>
            <ac:spMk id="10" creationId="{D639A635-7ACD-932B-988A-8A99CC999AAC}"/>
          </ac:spMkLst>
        </pc:spChg>
      </pc:sldChg>
      <pc:sldChg chg="addSp delSp modSp new mod">
        <pc:chgData name="Manish Sharma" userId="b799adb9ba789c8f" providerId="LiveId" clId="{D9FAEF4B-D3F7-4BFC-9087-6DBB8AEC8871}" dt="2023-02-28T07:08:52.864" v="92"/>
        <pc:sldMkLst>
          <pc:docMk/>
          <pc:sldMk cId="2872236589" sldId="341"/>
        </pc:sldMkLst>
        <pc:spChg chg="del">
          <ac:chgData name="Manish Sharma" userId="b799adb9ba789c8f" providerId="LiveId" clId="{D9FAEF4B-D3F7-4BFC-9087-6DBB8AEC8871}" dt="2023-02-28T06:59:48.064" v="78" actId="478"/>
          <ac:spMkLst>
            <pc:docMk/>
            <pc:sldMk cId="2872236589" sldId="341"/>
            <ac:spMk id="2" creationId="{0741213A-2077-9F62-FA84-324990C85656}"/>
          </ac:spMkLst>
        </pc:spChg>
        <pc:spChg chg="del">
          <ac:chgData name="Manish Sharma" userId="b799adb9ba789c8f" providerId="LiveId" clId="{D9FAEF4B-D3F7-4BFC-9087-6DBB8AEC8871}" dt="2023-02-28T06:59:48.064" v="78" actId="478"/>
          <ac:spMkLst>
            <pc:docMk/>
            <pc:sldMk cId="2872236589" sldId="341"/>
            <ac:spMk id="3" creationId="{CE7D00AE-1481-3FD1-8806-EE77A4E45B23}"/>
          </ac:spMkLst>
        </pc:spChg>
        <pc:spChg chg="add mod">
          <ac:chgData name="Manish Sharma" userId="b799adb9ba789c8f" providerId="LiveId" clId="{D9FAEF4B-D3F7-4BFC-9087-6DBB8AEC8871}" dt="2023-02-28T06:59:52.651" v="79"/>
          <ac:spMkLst>
            <pc:docMk/>
            <pc:sldMk cId="2872236589" sldId="341"/>
            <ac:spMk id="4" creationId="{56FFA486-5CAD-7C4F-106B-FC81DF629757}"/>
          </ac:spMkLst>
        </pc:spChg>
        <pc:spChg chg="add mod">
          <ac:chgData name="Manish Sharma" userId="b799adb9ba789c8f" providerId="LiveId" clId="{D9FAEF4B-D3F7-4BFC-9087-6DBB8AEC8871}" dt="2023-02-28T06:59:52.651" v="79"/>
          <ac:spMkLst>
            <pc:docMk/>
            <pc:sldMk cId="2872236589" sldId="341"/>
            <ac:spMk id="5" creationId="{0BBAAA8C-DCFF-5BBA-D2A2-696949C65666}"/>
          </ac:spMkLst>
        </pc:spChg>
        <pc:spChg chg="add mod">
          <ac:chgData name="Manish Sharma" userId="b799adb9ba789c8f" providerId="LiveId" clId="{D9FAEF4B-D3F7-4BFC-9087-6DBB8AEC8871}" dt="2023-02-28T07:00:01.346" v="80"/>
          <ac:spMkLst>
            <pc:docMk/>
            <pc:sldMk cId="2872236589" sldId="341"/>
            <ac:spMk id="7" creationId="{4618F12E-BBDB-864A-2EF6-E3C7E5ABCC0A}"/>
          </ac:spMkLst>
        </pc:spChg>
        <pc:spChg chg="add mod">
          <ac:chgData name="Manish Sharma" userId="b799adb9ba789c8f" providerId="LiveId" clId="{D9FAEF4B-D3F7-4BFC-9087-6DBB8AEC8871}" dt="2023-02-28T07:00:01.346" v="80"/>
          <ac:spMkLst>
            <pc:docMk/>
            <pc:sldMk cId="2872236589" sldId="341"/>
            <ac:spMk id="9" creationId="{6EBA6052-ED2C-FB84-83C2-4ACDE970C5ED}"/>
          </ac:spMkLst>
        </pc:spChg>
        <pc:spChg chg="add mod">
          <ac:chgData name="Manish Sharma" userId="b799adb9ba789c8f" providerId="LiveId" clId="{D9FAEF4B-D3F7-4BFC-9087-6DBB8AEC8871}" dt="2023-02-28T07:00:56.711" v="81"/>
          <ac:spMkLst>
            <pc:docMk/>
            <pc:sldMk cId="2872236589" sldId="341"/>
            <ac:spMk id="10" creationId="{6CEE05B8-75A2-F3BA-4FD9-84008E5406CC}"/>
          </ac:spMkLst>
        </pc:spChg>
        <pc:spChg chg="add mod">
          <ac:chgData name="Manish Sharma" userId="b799adb9ba789c8f" providerId="LiveId" clId="{D9FAEF4B-D3F7-4BFC-9087-6DBB8AEC8871}" dt="2023-02-28T07:01:03.595" v="82"/>
          <ac:spMkLst>
            <pc:docMk/>
            <pc:sldMk cId="2872236589" sldId="341"/>
            <ac:spMk id="12" creationId="{BB11FCCE-85BA-0A95-64FF-DC381C76D551}"/>
          </ac:spMkLst>
        </pc:spChg>
        <pc:spChg chg="add mod">
          <ac:chgData name="Manish Sharma" userId="b799adb9ba789c8f" providerId="LiveId" clId="{D9FAEF4B-D3F7-4BFC-9087-6DBB8AEC8871}" dt="2023-02-28T07:01:29.797" v="83"/>
          <ac:spMkLst>
            <pc:docMk/>
            <pc:sldMk cId="2872236589" sldId="341"/>
            <ac:spMk id="13" creationId="{2F2CCDA5-D3D1-0333-99EC-01C6BC2AFBF5}"/>
          </ac:spMkLst>
        </pc:spChg>
        <pc:spChg chg="add mod">
          <ac:chgData name="Manish Sharma" userId="b799adb9ba789c8f" providerId="LiveId" clId="{D9FAEF4B-D3F7-4BFC-9087-6DBB8AEC8871}" dt="2023-02-28T07:01:29.797" v="83"/>
          <ac:spMkLst>
            <pc:docMk/>
            <pc:sldMk cId="2872236589" sldId="341"/>
            <ac:spMk id="15" creationId="{79F64BA6-2DD4-C838-3AAB-403AFABA629F}"/>
          </ac:spMkLst>
        </pc:spChg>
        <pc:spChg chg="add mod">
          <ac:chgData name="Manish Sharma" userId="b799adb9ba789c8f" providerId="LiveId" clId="{D9FAEF4B-D3F7-4BFC-9087-6DBB8AEC8871}" dt="2023-02-28T07:01:45.372" v="84"/>
          <ac:spMkLst>
            <pc:docMk/>
            <pc:sldMk cId="2872236589" sldId="341"/>
            <ac:spMk id="17" creationId="{38C64A10-912A-835C-3BD3-5C6A9E416A05}"/>
          </ac:spMkLst>
        </pc:spChg>
        <pc:spChg chg="add mod">
          <ac:chgData name="Manish Sharma" userId="b799adb9ba789c8f" providerId="LiveId" clId="{D9FAEF4B-D3F7-4BFC-9087-6DBB8AEC8871}" dt="2023-02-28T07:01:45.372" v="84"/>
          <ac:spMkLst>
            <pc:docMk/>
            <pc:sldMk cId="2872236589" sldId="341"/>
            <ac:spMk id="18" creationId="{EC1A902B-788A-EA64-C625-6CF4CF9DAA51}"/>
          </ac:spMkLst>
        </pc:spChg>
        <pc:spChg chg="add mod">
          <ac:chgData name="Manish Sharma" userId="b799adb9ba789c8f" providerId="LiveId" clId="{D9FAEF4B-D3F7-4BFC-9087-6DBB8AEC8871}" dt="2023-02-28T07:02:23.797" v="85"/>
          <ac:spMkLst>
            <pc:docMk/>
            <pc:sldMk cId="2872236589" sldId="341"/>
            <ac:spMk id="19" creationId="{99757B07-6C73-41C2-D3B5-9EF76886FCDA}"/>
          </ac:spMkLst>
        </pc:spChg>
        <pc:spChg chg="add mod">
          <ac:chgData name="Manish Sharma" userId="b799adb9ba789c8f" providerId="LiveId" clId="{D9FAEF4B-D3F7-4BFC-9087-6DBB8AEC8871}" dt="2023-02-28T07:02:23.797" v="85"/>
          <ac:spMkLst>
            <pc:docMk/>
            <pc:sldMk cId="2872236589" sldId="341"/>
            <ac:spMk id="21" creationId="{3F93986A-07BA-AF89-E07D-379AFC81F26A}"/>
          </ac:spMkLst>
        </pc:spChg>
        <pc:spChg chg="add mod">
          <ac:chgData name="Manish Sharma" userId="b799adb9ba789c8f" providerId="LiveId" clId="{D9FAEF4B-D3F7-4BFC-9087-6DBB8AEC8871}" dt="2023-02-28T07:02:34.673" v="86"/>
          <ac:spMkLst>
            <pc:docMk/>
            <pc:sldMk cId="2872236589" sldId="341"/>
            <ac:spMk id="23" creationId="{A7EAF6F9-A7C5-52DC-A54A-60CCE05A056A}"/>
          </ac:spMkLst>
        </pc:spChg>
        <pc:spChg chg="add mod">
          <ac:chgData name="Manish Sharma" userId="b799adb9ba789c8f" providerId="LiveId" clId="{D9FAEF4B-D3F7-4BFC-9087-6DBB8AEC8871}" dt="2023-02-28T07:08:04.823" v="87"/>
          <ac:spMkLst>
            <pc:docMk/>
            <pc:sldMk cId="2872236589" sldId="341"/>
            <ac:spMk id="24" creationId="{14A02F32-C581-113C-7F64-77BB0131EA6C}"/>
          </ac:spMkLst>
        </pc:spChg>
        <pc:spChg chg="add mod">
          <ac:chgData name="Manish Sharma" userId="b799adb9ba789c8f" providerId="LiveId" clId="{D9FAEF4B-D3F7-4BFC-9087-6DBB8AEC8871}" dt="2023-02-28T07:08:04.823" v="87"/>
          <ac:spMkLst>
            <pc:docMk/>
            <pc:sldMk cId="2872236589" sldId="341"/>
            <ac:spMk id="26" creationId="{B8F3CCF7-8BB2-8469-18B7-8309254EF5B5}"/>
          </ac:spMkLst>
        </pc:spChg>
        <pc:spChg chg="add mod">
          <ac:chgData name="Manish Sharma" userId="b799adb9ba789c8f" providerId="LiveId" clId="{D9FAEF4B-D3F7-4BFC-9087-6DBB8AEC8871}" dt="2023-02-28T07:08:16.016" v="88"/>
          <ac:spMkLst>
            <pc:docMk/>
            <pc:sldMk cId="2872236589" sldId="341"/>
            <ac:spMk id="28" creationId="{49189CD1-07F4-871E-4AAB-CF3573184620}"/>
          </ac:spMkLst>
        </pc:spChg>
        <pc:spChg chg="add mod">
          <ac:chgData name="Manish Sharma" userId="b799adb9ba789c8f" providerId="LiveId" clId="{D9FAEF4B-D3F7-4BFC-9087-6DBB8AEC8871}" dt="2023-02-28T07:08:16.016" v="88"/>
          <ac:spMkLst>
            <pc:docMk/>
            <pc:sldMk cId="2872236589" sldId="341"/>
            <ac:spMk id="30" creationId="{5EF99FFD-5154-251F-9667-579AF464B8F4}"/>
          </ac:spMkLst>
        </pc:spChg>
        <pc:spChg chg="add mod">
          <ac:chgData name="Manish Sharma" userId="b799adb9ba789c8f" providerId="LiveId" clId="{D9FAEF4B-D3F7-4BFC-9087-6DBB8AEC8871}" dt="2023-02-28T07:08:29.361" v="89"/>
          <ac:spMkLst>
            <pc:docMk/>
            <pc:sldMk cId="2872236589" sldId="341"/>
            <ac:spMk id="31" creationId="{FB815804-12AD-306A-BA03-4D97F59E0A75}"/>
          </ac:spMkLst>
        </pc:spChg>
        <pc:spChg chg="add mod">
          <ac:chgData name="Manish Sharma" userId="b799adb9ba789c8f" providerId="LiveId" clId="{D9FAEF4B-D3F7-4BFC-9087-6DBB8AEC8871}" dt="2023-02-28T07:08:29.361" v="89"/>
          <ac:spMkLst>
            <pc:docMk/>
            <pc:sldMk cId="2872236589" sldId="341"/>
            <ac:spMk id="33" creationId="{FE531001-DB23-4759-C8B6-DEBE4CA7556E}"/>
          </ac:spMkLst>
        </pc:spChg>
        <pc:spChg chg="add mod">
          <ac:chgData name="Manish Sharma" userId="b799adb9ba789c8f" providerId="LiveId" clId="{D9FAEF4B-D3F7-4BFC-9087-6DBB8AEC8871}" dt="2023-02-28T07:08:35.615" v="90"/>
          <ac:spMkLst>
            <pc:docMk/>
            <pc:sldMk cId="2872236589" sldId="341"/>
            <ac:spMk id="35" creationId="{4C8F1F95-8E55-5B16-6FBB-D8E0D70C821B}"/>
          </ac:spMkLst>
        </pc:spChg>
        <pc:spChg chg="add mod">
          <ac:chgData name="Manish Sharma" userId="b799adb9ba789c8f" providerId="LiveId" clId="{D9FAEF4B-D3F7-4BFC-9087-6DBB8AEC8871}" dt="2023-02-28T07:08:42.989" v="91"/>
          <ac:spMkLst>
            <pc:docMk/>
            <pc:sldMk cId="2872236589" sldId="341"/>
            <ac:spMk id="36" creationId="{DDB1CA41-6729-2A5D-89C3-238BBEFC8E89}"/>
          </ac:spMkLst>
        </pc:spChg>
        <pc:spChg chg="add mod">
          <ac:chgData name="Manish Sharma" userId="b799adb9ba789c8f" providerId="LiveId" clId="{D9FAEF4B-D3F7-4BFC-9087-6DBB8AEC8871}" dt="2023-02-28T07:08:42.989" v="91"/>
          <ac:spMkLst>
            <pc:docMk/>
            <pc:sldMk cId="2872236589" sldId="341"/>
            <ac:spMk id="38" creationId="{D6C95E57-F584-0A27-B568-A41EAC5E75EF}"/>
          </ac:spMkLst>
        </pc:spChg>
        <pc:spChg chg="add mod">
          <ac:chgData name="Manish Sharma" userId="b799adb9ba789c8f" providerId="LiveId" clId="{D9FAEF4B-D3F7-4BFC-9087-6DBB8AEC8871}" dt="2023-02-28T07:08:52.864" v="92"/>
          <ac:spMkLst>
            <pc:docMk/>
            <pc:sldMk cId="2872236589" sldId="341"/>
            <ac:spMk id="39" creationId="{BFA3BBD4-CDB0-66CA-A04D-65B8314676AA}"/>
          </ac:spMkLst>
        </pc:spChg>
        <pc:cxnChg chg="add mod">
          <ac:chgData name="Manish Sharma" userId="b799adb9ba789c8f" providerId="LiveId" clId="{D9FAEF4B-D3F7-4BFC-9087-6DBB8AEC8871}" dt="2023-02-28T06:59:52.651" v="79"/>
          <ac:cxnSpMkLst>
            <pc:docMk/>
            <pc:sldMk cId="2872236589" sldId="341"/>
            <ac:cxnSpMk id="6" creationId="{EFCCC9BD-6879-B00A-A60F-5B8FCEF00DC1}"/>
          </ac:cxnSpMkLst>
        </pc:cxnChg>
        <pc:cxnChg chg="add mod">
          <ac:chgData name="Manish Sharma" userId="b799adb9ba789c8f" providerId="LiveId" clId="{D9FAEF4B-D3F7-4BFC-9087-6DBB8AEC8871}" dt="2023-02-28T07:00:01.346" v="80"/>
          <ac:cxnSpMkLst>
            <pc:docMk/>
            <pc:sldMk cId="2872236589" sldId="341"/>
            <ac:cxnSpMk id="8" creationId="{E9E93D36-0668-C3EB-68C1-F68A2EC0F081}"/>
          </ac:cxnSpMkLst>
        </pc:cxnChg>
        <pc:cxnChg chg="add mod">
          <ac:chgData name="Manish Sharma" userId="b799adb9ba789c8f" providerId="LiveId" clId="{D9FAEF4B-D3F7-4BFC-9087-6DBB8AEC8871}" dt="2023-02-28T07:00:56.711" v="81"/>
          <ac:cxnSpMkLst>
            <pc:docMk/>
            <pc:sldMk cId="2872236589" sldId="341"/>
            <ac:cxnSpMk id="11" creationId="{0FF8BAD6-2444-0DE5-42E9-412C5132D75D}"/>
          </ac:cxnSpMkLst>
        </pc:cxnChg>
        <pc:cxnChg chg="add mod">
          <ac:chgData name="Manish Sharma" userId="b799adb9ba789c8f" providerId="LiveId" clId="{D9FAEF4B-D3F7-4BFC-9087-6DBB8AEC8871}" dt="2023-02-28T07:01:29.797" v="83"/>
          <ac:cxnSpMkLst>
            <pc:docMk/>
            <pc:sldMk cId="2872236589" sldId="341"/>
            <ac:cxnSpMk id="14" creationId="{FB42191D-A547-73AB-EF63-61428C83197A}"/>
          </ac:cxnSpMkLst>
        </pc:cxnChg>
        <pc:cxnChg chg="add mod">
          <ac:chgData name="Manish Sharma" userId="b799adb9ba789c8f" providerId="LiveId" clId="{D9FAEF4B-D3F7-4BFC-9087-6DBB8AEC8871}" dt="2023-02-28T07:01:45.372" v="84"/>
          <ac:cxnSpMkLst>
            <pc:docMk/>
            <pc:sldMk cId="2872236589" sldId="341"/>
            <ac:cxnSpMk id="16" creationId="{ED721543-A7E9-1390-F57C-D22C9A869C07}"/>
          </ac:cxnSpMkLst>
        </pc:cxnChg>
        <pc:cxnChg chg="add mod">
          <ac:chgData name="Manish Sharma" userId="b799adb9ba789c8f" providerId="LiveId" clId="{D9FAEF4B-D3F7-4BFC-9087-6DBB8AEC8871}" dt="2023-02-28T07:02:23.797" v="85"/>
          <ac:cxnSpMkLst>
            <pc:docMk/>
            <pc:sldMk cId="2872236589" sldId="341"/>
            <ac:cxnSpMk id="20" creationId="{49B787B5-3E4E-C344-BB1C-B6F45EBD5EDF}"/>
          </ac:cxnSpMkLst>
        </pc:cxnChg>
        <pc:cxnChg chg="add mod">
          <ac:chgData name="Manish Sharma" userId="b799adb9ba789c8f" providerId="LiveId" clId="{D9FAEF4B-D3F7-4BFC-9087-6DBB8AEC8871}" dt="2023-02-28T07:02:34.673" v="86"/>
          <ac:cxnSpMkLst>
            <pc:docMk/>
            <pc:sldMk cId="2872236589" sldId="341"/>
            <ac:cxnSpMk id="22" creationId="{21F860CE-17D0-0862-4789-395879F6CFD6}"/>
          </ac:cxnSpMkLst>
        </pc:cxnChg>
        <pc:cxnChg chg="add mod">
          <ac:chgData name="Manish Sharma" userId="b799adb9ba789c8f" providerId="LiveId" clId="{D9FAEF4B-D3F7-4BFC-9087-6DBB8AEC8871}" dt="2023-02-28T07:08:04.823" v="87"/>
          <ac:cxnSpMkLst>
            <pc:docMk/>
            <pc:sldMk cId="2872236589" sldId="341"/>
            <ac:cxnSpMk id="25" creationId="{8EAEF4D2-3BA0-F765-510C-7945F8F68CC4}"/>
          </ac:cxnSpMkLst>
        </pc:cxnChg>
        <pc:cxnChg chg="add mod">
          <ac:chgData name="Manish Sharma" userId="b799adb9ba789c8f" providerId="LiveId" clId="{D9FAEF4B-D3F7-4BFC-9087-6DBB8AEC8871}" dt="2023-02-28T07:08:04.823" v="87"/>
          <ac:cxnSpMkLst>
            <pc:docMk/>
            <pc:sldMk cId="2872236589" sldId="341"/>
            <ac:cxnSpMk id="27" creationId="{595A3226-EE49-F6DE-FDB5-1609DAE1BD37}"/>
          </ac:cxnSpMkLst>
        </pc:cxnChg>
        <pc:cxnChg chg="add mod">
          <ac:chgData name="Manish Sharma" userId="b799adb9ba789c8f" providerId="LiveId" clId="{D9FAEF4B-D3F7-4BFC-9087-6DBB8AEC8871}" dt="2023-02-28T07:08:16.016" v="88"/>
          <ac:cxnSpMkLst>
            <pc:docMk/>
            <pc:sldMk cId="2872236589" sldId="341"/>
            <ac:cxnSpMk id="29" creationId="{0D5C878D-F1B0-0FBF-387D-24FE983B9F26}"/>
          </ac:cxnSpMkLst>
        </pc:cxnChg>
        <pc:cxnChg chg="add mod">
          <ac:chgData name="Manish Sharma" userId="b799adb9ba789c8f" providerId="LiveId" clId="{D9FAEF4B-D3F7-4BFC-9087-6DBB8AEC8871}" dt="2023-02-28T07:08:29.361" v="89"/>
          <ac:cxnSpMkLst>
            <pc:docMk/>
            <pc:sldMk cId="2872236589" sldId="341"/>
            <ac:cxnSpMk id="32" creationId="{4101E53B-836C-02EA-22E2-268DEFA7F07F}"/>
          </ac:cxnSpMkLst>
        </pc:cxnChg>
        <pc:cxnChg chg="add mod">
          <ac:chgData name="Manish Sharma" userId="b799adb9ba789c8f" providerId="LiveId" clId="{D9FAEF4B-D3F7-4BFC-9087-6DBB8AEC8871}" dt="2023-02-28T07:08:35.615" v="90"/>
          <ac:cxnSpMkLst>
            <pc:docMk/>
            <pc:sldMk cId="2872236589" sldId="341"/>
            <ac:cxnSpMk id="34" creationId="{F89D0547-9A1B-3DCB-7201-B553C486CB41}"/>
          </ac:cxnSpMkLst>
        </pc:cxnChg>
        <pc:cxnChg chg="add mod">
          <ac:chgData name="Manish Sharma" userId="b799adb9ba789c8f" providerId="LiveId" clId="{D9FAEF4B-D3F7-4BFC-9087-6DBB8AEC8871}" dt="2023-02-28T07:08:42.989" v="91"/>
          <ac:cxnSpMkLst>
            <pc:docMk/>
            <pc:sldMk cId="2872236589" sldId="341"/>
            <ac:cxnSpMk id="37" creationId="{BA01D2EB-B0C8-A0E8-B4D5-F0595FCBC71D}"/>
          </ac:cxnSpMkLst>
        </pc:cxnChg>
      </pc:sldChg>
      <pc:sldChg chg="del">
        <pc:chgData name="Manish Sharma" userId="b799adb9ba789c8f" providerId="LiveId" clId="{D9FAEF4B-D3F7-4BFC-9087-6DBB8AEC8871}" dt="2023-02-28T04:16:53.174" v="0" actId="47"/>
        <pc:sldMkLst>
          <pc:docMk/>
          <pc:sldMk cId="3957436667" sldId="343"/>
        </pc:sldMkLst>
      </pc:sldChg>
      <pc:sldChg chg="add del">
        <pc:chgData name="Manish Sharma" userId="b799adb9ba789c8f" providerId="LiveId" clId="{D9FAEF4B-D3F7-4BFC-9087-6DBB8AEC8871}" dt="2023-03-01T06:43:05.138" v="95"/>
        <pc:sldMkLst>
          <pc:docMk/>
          <pc:sldMk cId="2213827792" sldId="345"/>
        </pc:sldMkLst>
      </pc:sldChg>
      <pc:sldChg chg="add del">
        <pc:chgData name="Manish Sharma" userId="b799adb9ba789c8f" providerId="LiveId" clId="{D9FAEF4B-D3F7-4BFC-9087-6DBB8AEC8871}" dt="2023-03-01T06:43:05.138" v="95"/>
        <pc:sldMkLst>
          <pc:docMk/>
          <pc:sldMk cId="3041307951" sldId="346"/>
        </pc:sldMkLst>
      </pc:sldChg>
      <pc:sldChg chg="add del">
        <pc:chgData name="Manish Sharma" userId="b799adb9ba789c8f" providerId="LiveId" clId="{D9FAEF4B-D3F7-4BFC-9087-6DBB8AEC8871}" dt="2023-03-01T06:43:05.138" v="95"/>
        <pc:sldMkLst>
          <pc:docMk/>
          <pc:sldMk cId="371425773" sldId="347"/>
        </pc:sldMkLst>
      </pc:sldChg>
      <pc:sldChg chg="add del">
        <pc:chgData name="Manish Sharma" userId="b799adb9ba789c8f" providerId="LiveId" clId="{D9FAEF4B-D3F7-4BFC-9087-6DBB8AEC8871}" dt="2023-03-01T06:43:05.138" v="95"/>
        <pc:sldMkLst>
          <pc:docMk/>
          <pc:sldMk cId="3976377021" sldId="349"/>
        </pc:sldMkLst>
      </pc:sldChg>
      <pc:sldChg chg="add del">
        <pc:chgData name="Manish Sharma" userId="b799adb9ba789c8f" providerId="LiveId" clId="{D9FAEF4B-D3F7-4BFC-9087-6DBB8AEC8871}" dt="2023-03-02T04:13:15.940" v="97"/>
        <pc:sldMkLst>
          <pc:docMk/>
          <pc:sldMk cId="2857248363" sldId="352"/>
        </pc:sldMkLst>
      </pc:sldChg>
      <pc:sldChg chg="add del">
        <pc:chgData name="Manish Sharma" userId="b799adb9ba789c8f" providerId="LiveId" clId="{D9FAEF4B-D3F7-4BFC-9087-6DBB8AEC8871}" dt="2023-03-02T04:13:15.940" v="97"/>
        <pc:sldMkLst>
          <pc:docMk/>
          <pc:sldMk cId="2744805497" sldId="353"/>
        </pc:sldMkLst>
      </pc:sldChg>
      <pc:sldChg chg="add del">
        <pc:chgData name="Manish Sharma" userId="b799adb9ba789c8f" providerId="LiveId" clId="{D9FAEF4B-D3F7-4BFC-9087-6DBB8AEC8871}" dt="2023-03-02T04:13:15.940" v="97"/>
        <pc:sldMkLst>
          <pc:docMk/>
          <pc:sldMk cId="2903542338" sldId="354"/>
        </pc:sldMkLst>
      </pc:sldChg>
      <pc:sldChg chg="modSp add del mod">
        <pc:chgData name="Manish Sharma" userId="b799adb9ba789c8f" providerId="LiveId" clId="{D9FAEF4B-D3F7-4BFC-9087-6DBB8AEC8871}" dt="2023-03-02T04:50:57.074" v="103" actId="20577"/>
        <pc:sldMkLst>
          <pc:docMk/>
          <pc:sldMk cId="2958282647" sldId="355"/>
        </pc:sldMkLst>
        <pc:spChg chg="mod">
          <ac:chgData name="Manish Sharma" userId="b799adb9ba789c8f" providerId="LiveId" clId="{D9FAEF4B-D3F7-4BFC-9087-6DBB8AEC8871}" dt="2023-03-02T04:50:57.074" v="103" actId="20577"/>
          <ac:spMkLst>
            <pc:docMk/>
            <pc:sldMk cId="2958282647" sldId="355"/>
            <ac:spMk id="3" creationId="{35069699-9650-43A6-B73D-27C0BB0C3403}"/>
          </ac:spMkLst>
        </pc:spChg>
      </pc:sldChg>
      <pc:sldChg chg="add del">
        <pc:chgData name="Manish Sharma" userId="b799adb9ba789c8f" providerId="LiveId" clId="{D9FAEF4B-D3F7-4BFC-9087-6DBB8AEC8871}" dt="2023-03-02T04:13:15.940" v="97"/>
        <pc:sldMkLst>
          <pc:docMk/>
          <pc:sldMk cId="2850348841" sldId="356"/>
        </pc:sldMkLst>
      </pc:sldChg>
      <pc:sldChg chg="add del">
        <pc:chgData name="Manish Sharma" userId="b799adb9ba789c8f" providerId="LiveId" clId="{D9FAEF4B-D3F7-4BFC-9087-6DBB8AEC8871}" dt="2023-03-02T07:48:25.328" v="105"/>
        <pc:sldMkLst>
          <pc:docMk/>
          <pc:sldMk cId="2739323608" sldId="359"/>
        </pc:sldMkLst>
      </pc:sldChg>
      <pc:sldChg chg="add del">
        <pc:chgData name="Manish Sharma" userId="b799adb9ba789c8f" providerId="LiveId" clId="{D9FAEF4B-D3F7-4BFC-9087-6DBB8AEC8871}" dt="2023-03-02T07:48:25.328" v="105"/>
        <pc:sldMkLst>
          <pc:docMk/>
          <pc:sldMk cId="3809309878" sldId="360"/>
        </pc:sldMkLst>
      </pc:sldChg>
      <pc:sldChg chg="add del">
        <pc:chgData name="Manish Sharma" userId="b799adb9ba789c8f" providerId="LiveId" clId="{D9FAEF4B-D3F7-4BFC-9087-6DBB8AEC8871}" dt="2023-03-02T07:48:25.328" v="105"/>
        <pc:sldMkLst>
          <pc:docMk/>
          <pc:sldMk cId="4068368089" sldId="361"/>
        </pc:sldMkLst>
      </pc:sldChg>
      <pc:sldChg chg="add del">
        <pc:chgData name="Manish Sharma" userId="b799adb9ba789c8f" providerId="LiveId" clId="{D9FAEF4B-D3F7-4BFC-9087-6DBB8AEC8871}" dt="2023-03-02T07:48:25.328" v="105"/>
        <pc:sldMkLst>
          <pc:docMk/>
          <pc:sldMk cId="3936429631" sldId="362"/>
        </pc:sldMkLst>
      </pc:sldChg>
      <pc:sldChg chg="modSp add del mod">
        <pc:chgData name="Manish Sharma" userId="b799adb9ba789c8f" providerId="LiveId" clId="{D9FAEF4B-D3F7-4BFC-9087-6DBB8AEC8871}" dt="2023-03-02T07:50:26.656" v="142" actId="6549"/>
        <pc:sldMkLst>
          <pc:docMk/>
          <pc:sldMk cId="1113698474" sldId="363"/>
        </pc:sldMkLst>
        <pc:spChg chg="mod">
          <ac:chgData name="Manish Sharma" userId="b799adb9ba789c8f" providerId="LiveId" clId="{D9FAEF4B-D3F7-4BFC-9087-6DBB8AEC8871}" dt="2023-03-02T07:50:26.656" v="142" actId="6549"/>
          <ac:spMkLst>
            <pc:docMk/>
            <pc:sldMk cId="1113698474" sldId="363"/>
            <ac:spMk id="3" creationId="{54E0A5A2-7A8B-2A36-8EF3-DB3DB7E1216A}"/>
          </ac:spMkLst>
        </pc:spChg>
      </pc:sldChg>
      <pc:sldChg chg="del">
        <pc:chgData name="Manish Sharma" userId="b799adb9ba789c8f" providerId="LiveId" clId="{D9FAEF4B-D3F7-4BFC-9087-6DBB8AEC8871}" dt="2023-02-28T04:16:53.174" v="0" actId="47"/>
        <pc:sldMkLst>
          <pc:docMk/>
          <pc:sldMk cId="721619654" sldId="452"/>
        </pc:sldMkLst>
      </pc:sldChg>
      <pc:sldChg chg="del">
        <pc:chgData name="Manish Sharma" userId="b799adb9ba789c8f" providerId="LiveId" clId="{D9FAEF4B-D3F7-4BFC-9087-6DBB8AEC8871}" dt="2023-02-28T04:16:53.174" v="0" actId="47"/>
        <pc:sldMkLst>
          <pc:docMk/>
          <pc:sldMk cId="2662589359" sldId="453"/>
        </pc:sldMkLst>
      </pc:sldChg>
      <pc:sldChg chg="del">
        <pc:chgData name="Manish Sharma" userId="b799adb9ba789c8f" providerId="LiveId" clId="{D9FAEF4B-D3F7-4BFC-9087-6DBB8AEC8871}" dt="2023-02-28T04:16:53.174" v="0" actId="47"/>
        <pc:sldMkLst>
          <pc:docMk/>
          <pc:sldMk cId="1763111899" sldId="455"/>
        </pc:sldMkLst>
      </pc:sldChg>
      <pc:sldChg chg="del">
        <pc:chgData name="Manish Sharma" userId="b799adb9ba789c8f" providerId="LiveId" clId="{D9FAEF4B-D3F7-4BFC-9087-6DBB8AEC8871}" dt="2023-02-28T04:16:53.174" v="0" actId="47"/>
        <pc:sldMkLst>
          <pc:docMk/>
          <pc:sldMk cId="896589315" sldId="456"/>
        </pc:sldMkLst>
      </pc:sldChg>
      <pc:sldChg chg="add del">
        <pc:chgData name="Manish Sharma" userId="b799adb9ba789c8f" providerId="LiveId" clId="{D9FAEF4B-D3F7-4BFC-9087-6DBB8AEC8871}" dt="2023-02-28T07:43:38.898" v="94"/>
        <pc:sldMkLst>
          <pc:docMk/>
          <pc:sldMk cId="2254369266" sldId="457"/>
        </pc:sldMkLst>
      </pc:sldChg>
      <pc:sldChg chg="add del">
        <pc:chgData name="Manish Sharma" userId="b799adb9ba789c8f" providerId="LiveId" clId="{D9FAEF4B-D3F7-4BFC-9087-6DBB8AEC8871}" dt="2023-03-01T06:43:46.200" v="96"/>
        <pc:sldMkLst>
          <pc:docMk/>
          <pc:sldMk cId="947240966" sldId="458"/>
        </pc:sldMkLst>
      </pc:sldChg>
      <pc:sldChg chg="add del">
        <pc:chgData name="Manish Sharma" userId="b799adb9ba789c8f" providerId="LiveId" clId="{D9FAEF4B-D3F7-4BFC-9087-6DBB8AEC8871}" dt="2023-03-01T06:43:46.200" v="96"/>
        <pc:sldMkLst>
          <pc:docMk/>
          <pc:sldMk cId="3451997077" sldId="459"/>
        </pc:sldMkLst>
      </pc:sldChg>
      <pc:sldChg chg="add del">
        <pc:chgData name="Manish Sharma" userId="b799adb9ba789c8f" providerId="LiveId" clId="{D9FAEF4B-D3F7-4BFC-9087-6DBB8AEC8871}" dt="2023-03-01T06:43:46.200" v="96"/>
        <pc:sldMkLst>
          <pc:docMk/>
          <pc:sldMk cId="3485500022" sldId="460"/>
        </pc:sldMkLst>
      </pc:sldChg>
      <pc:sldChg chg="add del">
        <pc:chgData name="Manish Sharma" userId="b799adb9ba789c8f" providerId="LiveId" clId="{D9FAEF4B-D3F7-4BFC-9087-6DBB8AEC8871}" dt="2023-03-01T06:43:46.200" v="96"/>
        <pc:sldMkLst>
          <pc:docMk/>
          <pc:sldMk cId="1759732001" sldId="461"/>
        </pc:sldMkLst>
      </pc:sldChg>
      <pc:sldChg chg="del">
        <pc:chgData name="Manish Sharma" userId="b799adb9ba789c8f" providerId="LiveId" clId="{D9FAEF4B-D3F7-4BFC-9087-6DBB8AEC8871}" dt="2023-02-28T04:16:53.174" v="0" actId="47"/>
        <pc:sldMkLst>
          <pc:docMk/>
          <pc:sldMk cId="2117892280" sldId="462"/>
        </pc:sldMkLst>
      </pc:sldChg>
      <pc:sldChg chg="add del">
        <pc:chgData name="Manish Sharma" userId="b799adb9ba789c8f" providerId="LiveId" clId="{D9FAEF4B-D3F7-4BFC-9087-6DBB8AEC8871}" dt="2023-03-01T06:43:46.200" v="96"/>
        <pc:sldMkLst>
          <pc:docMk/>
          <pc:sldMk cId="3711182489" sldId="463"/>
        </pc:sldMkLst>
      </pc:sldChg>
      <pc:sldChg chg="add del">
        <pc:chgData name="Manish Sharma" userId="b799adb9ba789c8f" providerId="LiveId" clId="{D9FAEF4B-D3F7-4BFC-9087-6DBB8AEC8871}" dt="2023-03-01T06:43:46.200" v="96"/>
        <pc:sldMkLst>
          <pc:docMk/>
          <pc:sldMk cId="2892473587" sldId="464"/>
        </pc:sldMkLst>
      </pc:sldChg>
      <pc:sldChg chg="add del">
        <pc:chgData name="Manish Sharma" userId="b799adb9ba789c8f" providerId="LiveId" clId="{D9FAEF4B-D3F7-4BFC-9087-6DBB8AEC8871}" dt="2023-03-01T06:43:46.200" v="96"/>
        <pc:sldMkLst>
          <pc:docMk/>
          <pc:sldMk cId="2154777455" sldId="465"/>
        </pc:sldMkLst>
      </pc:sldChg>
      <pc:sldChg chg="add del">
        <pc:chgData name="Manish Sharma" userId="b799adb9ba789c8f" providerId="LiveId" clId="{D9FAEF4B-D3F7-4BFC-9087-6DBB8AEC8871}" dt="2023-03-01T06:43:05.138" v="95"/>
        <pc:sldMkLst>
          <pc:docMk/>
          <pc:sldMk cId="4002860707" sldId="466"/>
        </pc:sldMkLst>
      </pc:sldChg>
      <pc:sldChg chg="add del">
        <pc:chgData name="Manish Sharma" userId="b799adb9ba789c8f" providerId="LiveId" clId="{D9FAEF4B-D3F7-4BFC-9087-6DBB8AEC8871}" dt="2023-03-01T06:43:05.138" v="95"/>
        <pc:sldMkLst>
          <pc:docMk/>
          <pc:sldMk cId="972019760" sldId="467"/>
        </pc:sldMkLst>
      </pc:sldChg>
      <pc:sldChg chg="add del">
        <pc:chgData name="Manish Sharma" userId="b799adb9ba789c8f" providerId="LiveId" clId="{D9FAEF4B-D3F7-4BFC-9087-6DBB8AEC8871}" dt="2023-03-01T06:43:05.138" v="95"/>
        <pc:sldMkLst>
          <pc:docMk/>
          <pc:sldMk cId="70231577" sldId="468"/>
        </pc:sldMkLst>
      </pc:sldChg>
      <pc:sldChg chg="add del">
        <pc:chgData name="Manish Sharma" userId="b799adb9ba789c8f" providerId="LiveId" clId="{D9FAEF4B-D3F7-4BFC-9087-6DBB8AEC8871}" dt="2023-03-01T06:43:05.138" v="95"/>
        <pc:sldMkLst>
          <pc:docMk/>
          <pc:sldMk cId="1855730296" sldId="469"/>
        </pc:sldMkLst>
      </pc:sldChg>
      <pc:sldChg chg="add del">
        <pc:chgData name="Manish Sharma" userId="b799adb9ba789c8f" providerId="LiveId" clId="{D9FAEF4B-D3F7-4BFC-9087-6DBB8AEC8871}" dt="2023-03-02T05:15:02.479" v="104"/>
        <pc:sldMkLst>
          <pc:docMk/>
          <pc:sldMk cId="4170407961" sldId="470"/>
        </pc:sldMkLst>
      </pc:sldChg>
      <pc:sldChg chg="add del">
        <pc:chgData name="Manish Sharma" userId="b799adb9ba789c8f" providerId="LiveId" clId="{D9FAEF4B-D3F7-4BFC-9087-6DBB8AEC8871}" dt="2023-03-02T05:15:02.479" v="104"/>
        <pc:sldMkLst>
          <pc:docMk/>
          <pc:sldMk cId="532538336" sldId="471"/>
        </pc:sldMkLst>
      </pc:sldChg>
      <pc:sldChg chg="modSp add mod">
        <pc:chgData name="Manish Sharma" userId="b799adb9ba789c8f" providerId="LiveId" clId="{D9FAEF4B-D3F7-4BFC-9087-6DBB8AEC8871}" dt="2023-03-02T07:50:05.787" v="141" actId="6549"/>
        <pc:sldMkLst>
          <pc:docMk/>
          <pc:sldMk cId="582945031" sldId="472"/>
        </pc:sldMkLst>
        <pc:spChg chg="mod">
          <ac:chgData name="Manish Sharma" userId="b799adb9ba789c8f" providerId="LiveId" clId="{D9FAEF4B-D3F7-4BFC-9087-6DBB8AEC8871}" dt="2023-03-02T07:50:05.787" v="141" actId="6549"/>
          <ac:spMkLst>
            <pc:docMk/>
            <pc:sldMk cId="582945031" sldId="472"/>
            <ac:spMk id="3" creationId="{54E0A5A2-7A8B-2A36-8EF3-DB3DB7E1216A}"/>
          </ac:spMkLst>
        </pc:spChg>
      </pc:sldChg>
      <pc:sldChg chg="del">
        <pc:chgData name="Manish Sharma" userId="b799adb9ba789c8f" providerId="LiveId" clId="{D9FAEF4B-D3F7-4BFC-9087-6DBB8AEC8871}" dt="2023-02-28T04:16:53.174" v="0" actId="47"/>
        <pc:sldMkLst>
          <pc:docMk/>
          <pc:sldMk cId="2098303794" sldId="472"/>
        </pc:sldMkLst>
      </pc:sldChg>
      <pc:sldChg chg="add">
        <pc:chgData name="Manish Sharma" userId="b799adb9ba789c8f" providerId="LiveId" clId="{D9FAEF4B-D3F7-4BFC-9087-6DBB8AEC8871}" dt="2023-03-04T03:52:39.172" v="143"/>
        <pc:sldMkLst>
          <pc:docMk/>
          <pc:sldMk cId="2098303794" sldId="473"/>
        </pc:sldMkLst>
      </pc:sldChg>
      <pc:sldChg chg="del">
        <pc:chgData name="Manish Sharma" userId="b799adb9ba789c8f" providerId="LiveId" clId="{D9FAEF4B-D3F7-4BFC-9087-6DBB8AEC8871}" dt="2023-02-28T04:16:53.174" v="0" actId="47"/>
        <pc:sldMkLst>
          <pc:docMk/>
          <pc:sldMk cId="4186172873" sldId="473"/>
        </pc:sldMkLst>
      </pc:sldChg>
      <pc:sldChg chg="addSp modSp add mod">
        <pc:chgData name="Manish Sharma" userId="b799adb9ba789c8f" providerId="LiveId" clId="{D9FAEF4B-D3F7-4BFC-9087-6DBB8AEC8871}" dt="2023-03-04T04:57:56.635" v="233" actId="1076"/>
        <pc:sldMkLst>
          <pc:docMk/>
          <pc:sldMk cId="760103798" sldId="474"/>
        </pc:sldMkLst>
        <pc:spChg chg="mod">
          <ac:chgData name="Manish Sharma" userId="b799adb9ba789c8f" providerId="LiveId" clId="{D9FAEF4B-D3F7-4BFC-9087-6DBB8AEC8871}" dt="2023-03-04T04:54:51.471" v="187" actId="1036"/>
          <ac:spMkLst>
            <pc:docMk/>
            <pc:sldMk cId="760103798" sldId="474"/>
            <ac:spMk id="16" creationId="{2DB6F0CA-A908-4689-BE77-BADE1DB42805}"/>
          </ac:spMkLst>
        </pc:spChg>
        <pc:spChg chg="mod">
          <ac:chgData name="Manish Sharma" userId="b799adb9ba789c8f" providerId="LiveId" clId="{D9FAEF4B-D3F7-4BFC-9087-6DBB8AEC8871}" dt="2023-03-04T04:54:51.471" v="187" actId="1036"/>
          <ac:spMkLst>
            <pc:docMk/>
            <pc:sldMk cId="760103798" sldId="474"/>
            <ac:spMk id="18" creationId="{4B7E1C43-0CBF-49CB-81FD-32DD6EB9B920}"/>
          </ac:spMkLst>
        </pc:spChg>
        <pc:spChg chg="mod">
          <ac:chgData name="Manish Sharma" userId="b799adb9ba789c8f" providerId="LiveId" clId="{D9FAEF4B-D3F7-4BFC-9087-6DBB8AEC8871}" dt="2023-03-04T04:57:56.635" v="233" actId="1076"/>
          <ac:spMkLst>
            <pc:docMk/>
            <pc:sldMk cId="760103798" sldId="474"/>
            <ac:spMk id="20" creationId="{5C0298CE-DB10-4341-A063-9C841AE9D9A5}"/>
          </ac:spMkLst>
        </pc:spChg>
        <pc:spChg chg="add mod">
          <ac:chgData name="Manish Sharma" userId="b799adb9ba789c8f" providerId="LiveId" clId="{D9FAEF4B-D3F7-4BFC-9087-6DBB8AEC8871}" dt="2023-03-04T04:54:31.451" v="171" actId="1076"/>
          <ac:spMkLst>
            <pc:docMk/>
            <pc:sldMk cId="760103798" sldId="474"/>
            <ac:spMk id="21" creationId="{315209E9-A6B6-DFA0-FC4F-A0AF26B4D5D6}"/>
          </ac:spMkLst>
        </pc:spChg>
        <pc:spChg chg="add mod">
          <ac:chgData name="Manish Sharma" userId="b799adb9ba789c8f" providerId="LiveId" clId="{D9FAEF4B-D3F7-4BFC-9087-6DBB8AEC8871}" dt="2023-03-04T04:54:41.208" v="173" actId="1076"/>
          <ac:spMkLst>
            <pc:docMk/>
            <pc:sldMk cId="760103798" sldId="474"/>
            <ac:spMk id="22" creationId="{DCBA4305-4EF7-A58D-1E53-95D9A69D154E}"/>
          </ac:spMkLst>
        </pc:spChg>
        <pc:cxnChg chg="add mod">
          <ac:chgData name="Manish Sharma" userId="b799adb9ba789c8f" providerId="LiveId" clId="{D9FAEF4B-D3F7-4BFC-9087-6DBB8AEC8871}" dt="2023-03-04T04:54:31.451" v="171" actId="1076"/>
          <ac:cxnSpMkLst>
            <pc:docMk/>
            <pc:sldMk cId="760103798" sldId="474"/>
            <ac:cxnSpMk id="2" creationId="{3B6C0210-91D0-E56D-3621-50AA28E9D206}"/>
          </ac:cxnSpMkLst>
        </pc:cxnChg>
        <pc:cxnChg chg="add mod">
          <ac:chgData name="Manish Sharma" userId="b799adb9ba789c8f" providerId="LiveId" clId="{D9FAEF4B-D3F7-4BFC-9087-6DBB8AEC8871}" dt="2023-03-04T04:54:31.451" v="171" actId="1076"/>
          <ac:cxnSpMkLst>
            <pc:docMk/>
            <pc:sldMk cId="760103798" sldId="474"/>
            <ac:cxnSpMk id="3" creationId="{61859409-A0B8-A0B8-F06F-1FFAADE7CA45}"/>
          </ac:cxnSpMkLst>
        </pc:cxnChg>
        <pc:cxnChg chg="mod">
          <ac:chgData name="Manish Sharma" userId="b799adb9ba789c8f" providerId="LiveId" clId="{D9FAEF4B-D3F7-4BFC-9087-6DBB8AEC8871}" dt="2023-03-04T04:55:04.716" v="189" actId="1582"/>
          <ac:cxnSpMkLst>
            <pc:docMk/>
            <pc:sldMk cId="760103798" sldId="474"/>
            <ac:cxnSpMk id="10" creationId="{14ACCD1D-F620-47C1-B8C5-D7CE23DC87F4}"/>
          </ac:cxnSpMkLst>
        </pc:cxnChg>
        <pc:cxnChg chg="mod">
          <ac:chgData name="Manish Sharma" userId="b799adb9ba789c8f" providerId="LiveId" clId="{D9FAEF4B-D3F7-4BFC-9087-6DBB8AEC8871}" dt="2023-03-04T04:55:04.716" v="189" actId="1582"/>
          <ac:cxnSpMkLst>
            <pc:docMk/>
            <pc:sldMk cId="760103798" sldId="474"/>
            <ac:cxnSpMk id="11" creationId="{4EB3B2C5-9D65-4E38-B65D-DE24F8797EF1}"/>
          </ac:cxnSpMkLst>
        </pc:cxnChg>
        <pc:cxnChg chg="mod">
          <ac:chgData name="Manish Sharma" userId="b799adb9ba789c8f" providerId="LiveId" clId="{D9FAEF4B-D3F7-4BFC-9087-6DBB8AEC8871}" dt="2023-03-04T04:54:59.152" v="188" actId="208"/>
          <ac:cxnSpMkLst>
            <pc:docMk/>
            <pc:sldMk cId="760103798" sldId="474"/>
            <ac:cxnSpMk id="15" creationId="{FCFDB222-432E-4F10-9294-3B519A69204D}"/>
          </ac:cxnSpMkLst>
        </pc:cxnChg>
        <pc:cxnChg chg="mod">
          <ac:chgData name="Manish Sharma" userId="b799adb9ba789c8f" providerId="LiveId" clId="{D9FAEF4B-D3F7-4BFC-9087-6DBB8AEC8871}" dt="2023-03-04T04:54:59.152" v="188" actId="208"/>
          <ac:cxnSpMkLst>
            <pc:docMk/>
            <pc:sldMk cId="760103798" sldId="474"/>
            <ac:cxnSpMk id="17" creationId="{651F16DA-3E25-4098-81A2-142AE09610AC}"/>
          </ac:cxnSpMkLst>
        </pc:cxnChg>
      </pc:sldChg>
      <pc:sldChg chg="del">
        <pc:chgData name="Manish Sharma" userId="b799adb9ba789c8f" providerId="LiveId" clId="{D9FAEF4B-D3F7-4BFC-9087-6DBB8AEC8871}" dt="2023-02-28T04:16:53.174" v="0" actId="47"/>
        <pc:sldMkLst>
          <pc:docMk/>
          <pc:sldMk cId="3280227115" sldId="474"/>
        </pc:sldMkLst>
      </pc:sldChg>
      <pc:sldChg chg="del">
        <pc:chgData name="Manish Sharma" userId="b799adb9ba789c8f" providerId="LiveId" clId="{D9FAEF4B-D3F7-4BFC-9087-6DBB8AEC8871}" dt="2023-02-28T04:16:53.174" v="0" actId="47"/>
        <pc:sldMkLst>
          <pc:docMk/>
          <pc:sldMk cId="1081186801" sldId="475"/>
        </pc:sldMkLst>
      </pc:sldChg>
      <pc:sldChg chg="delSp modSp add mod">
        <pc:chgData name="Manish Sharma" userId="b799adb9ba789c8f" providerId="LiveId" clId="{D9FAEF4B-D3F7-4BFC-9087-6DBB8AEC8871}" dt="2023-03-04T04:57:27.825" v="222" actId="1582"/>
        <pc:sldMkLst>
          <pc:docMk/>
          <pc:sldMk cId="4186172873" sldId="475"/>
        </pc:sldMkLst>
        <pc:spChg chg="del">
          <ac:chgData name="Manish Sharma" userId="b799adb9ba789c8f" providerId="LiveId" clId="{D9FAEF4B-D3F7-4BFC-9087-6DBB8AEC8871}" dt="2023-03-04T04:56:58.307" v="193" actId="478"/>
          <ac:spMkLst>
            <pc:docMk/>
            <pc:sldMk cId="4186172873" sldId="475"/>
            <ac:spMk id="13" creationId="{83D19A33-8C4F-DD1A-1008-50FB19F1DCBD}"/>
          </ac:spMkLst>
        </pc:spChg>
        <pc:spChg chg="mod">
          <ac:chgData name="Manish Sharma" userId="b799adb9ba789c8f" providerId="LiveId" clId="{D9FAEF4B-D3F7-4BFC-9087-6DBB8AEC8871}" dt="2023-03-04T04:57:06.011" v="219" actId="1036"/>
          <ac:spMkLst>
            <pc:docMk/>
            <pc:sldMk cId="4186172873" sldId="475"/>
            <ac:spMk id="16" creationId="{268C2F17-D612-DCA0-9F6A-19783A26DF06}"/>
          </ac:spMkLst>
        </pc:spChg>
        <pc:spChg chg="del">
          <ac:chgData name="Manish Sharma" userId="b799adb9ba789c8f" providerId="LiveId" clId="{D9FAEF4B-D3F7-4BFC-9087-6DBB8AEC8871}" dt="2023-03-04T04:56:58.307" v="193" actId="478"/>
          <ac:spMkLst>
            <pc:docMk/>
            <pc:sldMk cId="4186172873" sldId="475"/>
            <ac:spMk id="17" creationId="{082EE165-6F02-81F2-EC31-B3A178DC941B}"/>
          </ac:spMkLst>
        </pc:spChg>
        <pc:cxnChg chg="mod">
          <ac:chgData name="Manish Sharma" userId="b799adb9ba789c8f" providerId="LiveId" clId="{D9FAEF4B-D3F7-4BFC-9087-6DBB8AEC8871}" dt="2023-03-04T04:56:18.014" v="192" actId="1582"/>
          <ac:cxnSpMkLst>
            <pc:docMk/>
            <pc:sldMk cId="4186172873" sldId="475"/>
            <ac:cxnSpMk id="5" creationId="{0BE4D2BC-6D5E-C1BC-07FC-31057B455CFE}"/>
          </ac:cxnSpMkLst>
        </pc:cxnChg>
        <pc:cxnChg chg="mod">
          <ac:chgData name="Manish Sharma" userId="b799adb9ba789c8f" providerId="LiveId" clId="{D9FAEF4B-D3F7-4BFC-9087-6DBB8AEC8871}" dt="2023-03-04T04:56:18.014" v="192" actId="1582"/>
          <ac:cxnSpMkLst>
            <pc:docMk/>
            <pc:sldMk cId="4186172873" sldId="475"/>
            <ac:cxnSpMk id="6" creationId="{21DB2C75-B272-5B20-C5E6-E1F973C9090B}"/>
          </ac:cxnSpMkLst>
        </pc:cxnChg>
        <pc:cxnChg chg="del">
          <ac:chgData name="Manish Sharma" userId="b799adb9ba789c8f" providerId="LiveId" clId="{D9FAEF4B-D3F7-4BFC-9087-6DBB8AEC8871}" dt="2023-03-04T04:56:58.307" v="193" actId="478"/>
          <ac:cxnSpMkLst>
            <pc:docMk/>
            <pc:sldMk cId="4186172873" sldId="475"/>
            <ac:cxnSpMk id="12" creationId="{0C63BE54-2C78-CD70-298D-744EC2B690F7}"/>
          </ac:cxnSpMkLst>
        </pc:cxnChg>
        <pc:cxnChg chg="del">
          <ac:chgData name="Manish Sharma" userId="b799adb9ba789c8f" providerId="LiveId" clId="{D9FAEF4B-D3F7-4BFC-9087-6DBB8AEC8871}" dt="2023-03-04T04:56:58.307" v="193" actId="478"/>
          <ac:cxnSpMkLst>
            <pc:docMk/>
            <pc:sldMk cId="4186172873" sldId="475"/>
            <ac:cxnSpMk id="14" creationId="{F397D729-1457-4AC7-826E-985F94CCD169}"/>
          </ac:cxnSpMkLst>
        </pc:cxnChg>
        <pc:cxnChg chg="mod">
          <ac:chgData name="Manish Sharma" userId="b799adb9ba789c8f" providerId="LiveId" clId="{D9FAEF4B-D3F7-4BFC-9087-6DBB8AEC8871}" dt="2023-03-04T04:57:27.825" v="222" actId="1582"/>
          <ac:cxnSpMkLst>
            <pc:docMk/>
            <pc:sldMk cId="4186172873" sldId="475"/>
            <ac:cxnSpMk id="15" creationId="{9E2F4A25-6FF8-8E79-D67B-F12F2F316000}"/>
          </ac:cxnSpMkLst>
        </pc:cxnChg>
      </pc:sldChg>
      <pc:sldChg chg="modSp add mod">
        <pc:chgData name="Manish Sharma" userId="b799adb9ba789c8f" providerId="LiveId" clId="{D9FAEF4B-D3F7-4BFC-9087-6DBB8AEC8871}" dt="2023-03-04T05:29:29.616" v="246" actId="1076"/>
        <pc:sldMkLst>
          <pc:docMk/>
          <pc:sldMk cId="3280227115" sldId="476"/>
        </pc:sldMkLst>
        <pc:spChg chg="mod">
          <ac:chgData name="Manish Sharma" userId="b799adb9ba789c8f" providerId="LiveId" clId="{D9FAEF4B-D3F7-4BFC-9087-6DBB8AEC8871}" dt="2023-03-04T05:29:29.616" v="246" actId="1076"/>
          <ac:spMkLst>
            <pc:docMk/>
            <pc:sldMk cId="3280227115" sldId="476"/>
            <ac:spMk id="43" creationId="{C8EC6F4D-B718-AD84-1F69-FC2CD1B4A042}"/>
          </ac:spMkLst>
        </pc:spChg>
        <pc:cxnChg chg="mod">
          <ac:chgData name="Manish Sharma" userId="b799adb9ba789c8f" providerId="LiveId" clId="{D9FAEF4B-D3F7-4BFC-9087-6DBB8AEC8871}" dt="2023-03-04T04:56:07.029" v="191" actId="1582"/>
          <ac:cxnSpMkLst>
            <pc:docMk/>
            <pc:sldMk cId="3280227115" sldId="476"/>
            <ac:cxnSpMk id="31" creationId="{F55C13D4-C290-5A87-3ECE-5486CA92B1D4}"/>
          </ac:cxnSpMkLst>
        </pc:cxnChg>
        <pc:cxnChg chg="mod">
          <ac:chgData name="Manish Sharma" userId="b799adb9ba789c8f" providerId="LiveId" clId="{D9FAEF4B-D3F7-4BFC-9087-6DBB8AEC8871}" dt="2023-03-04T04:56:07.029" v="191" actId="1582"/>
          <ac:cxnSpMkLst>
            <pc:docMk/>
            <pc:sldMk cId="3280227115" sldId="476"/>
            <ac:cxnSpMk id="32" creationId="{C2995838-38D6-DFB1-1567-2BEBE674CA37}"/>
          </ac:cxnSpMkLst>
        </pc:cxnChg>
      </pc:sldChg>
      <pc:sldChg chg="delSp modSp add del mod">
        <pc:chgData name="Manish Sharma" userId="b799adb9ba789c8f" providerId="LiveId" clId="{D9FAEF4B-D3F7-4BFC-9087-6DBB8AEC8871}" dt="2023-03-04T05:37:30.447" v="266" actId="47"/>
        <pc:sldMkLst>
          <pc:docMk/>
          <pc:sldMk cId="530906536" sldId="477"/>
        </pc:sldMkLst>
        <pc:spChg chg="del mod">
          <ac:chgData name="Manish Sharma" userId="b799adb9ba789c8f" providerId="LiveId" clId="{D9FAEF4B-D3F7-4BFC-9087-6DBB8AEC8871}" dt="2023-03-04T05:37:24.883" v="265" actId="478"/>
          <ac:spMkLst>
            <pc:docMk/>
            <pc:sldMk cId="530906536" sldId="477"/>
            <ac:spMk id="43" creationId="{C8EC6F4D-B718-AD84-1F69-FC2CD1B4A042}"/>
          </ac:spMkLst>
        </pc:spChg>
      </pc:sldChg>
      <pc:sldChg chg="delSp modSp add mod">
        <pc:chgData name="Manish Sharma" userId="b799adb9ba789c8f" providerId="LiveId" clId="{D9FAEF4B-D3F7-4BFC-9087-6DBB8AEC8871}" dt="2023-03-04T05:41:24.639" v="419" actId="1036"/>
        <pc:sldMkLst>
          <pc:docMk/>
          <pc:sldMk cId="1081186801" sldId="477"/>
        </pc:sldMkLst>
        <pc:spChg chg="mod">
          <ac:chgData name="Manish Sharma" userId="b799adb9ba789c8f" providerId="LiveId" clId="{D9FAEF4B-D3F7-4BFC-9087-6DBB8AEC8871}" dt="2023-03-04T05:40:42.805" v="389" actId="14100"/>
          <ac:spMkLst>
            <pc:docMk/>
            <pc:sldMk cId="1081186801" sldId="477"/>
            <ac:spMk id="5" creationId="{001526E8-BFC0-54B3-484C-36ED55C26E00}"/>
          </ac:spMkLst>
        </pc:spChg>
        <pc:spChg chg="mod">
          <ac:chgData name="Manish Sharma" userId="b799adb9ba789c8f" providerId="LiveId" clId="{D9FAEF4B-D3F7-4BFC-9087-6DBB8AEC8871}" dt="2023-03-04T05:39:28.772" v="305" actId="1076"/>
          <ac:spMkLst>
            <pc:docMk/>
            <pc:sldMk cId="1081186801" sldId="477"/>
            <ac:spMk id="10" creationId="{13B87410-ED31-E436-4DAD-27BEC020581A}"/>
          </ac:spMkLst>
        </pc:spChg>
        <pc:spChg chg="mod">
          <ac:chgData name="Manish Sharma" userId="b799adb9ba789c8f" providerId="LiveId" clId="{D9FAEF4B-D3F7-4BFC-9087-6DBB8AEC8871}" dt="2023-03-04T05:41:24.639" v="419" actId="1036"/>
          <ac:spMkLst>
            <pc:docMk/>
            <pc:sldMk cId="1081186801" sldId="477"/>
            <ac:spMk id="12" creationId="{B2838607-C1DD-A033-03AE-89FA6E710B07}"/>
          </ac:spMkLst>
        </pc:spChg>
        <pc:spChg chg="del">
          <ac:chgData name="Manish Sharma" userId="b799adb9ba789c8f" providerId="LiveId" clId="{D9FAEF4B-D3F7-4BFC-9087-6DBB8AEC8871}" dt="2023-03-04T05:37:52.057" v="277" actId="478"/>
          <ac:spMkLst>
            <pc:docMk/>
            <pc:sldMk cId="1081186801" sldId="477"/>
            <ac:spMk id="14" creationId="{3B22B4B5-F453-4D84-A9C8-21976D671BEA}"/>
          </ac:spMkLst>
        </pc:spChg>
        <pc:spChg chg="del">
          <ac:chgData name="Manish Sharma" userId="b799adb9ba789c8f" providerId="LiveId" clId="{D9FAEF4B-D3F7-4BFC-9087-6DBB8AEC8871}" dt="2023-03-04T05:37:52.057" v="277" actId="478"/>
          <ac:spMkLst>
            <pc:docMk/>
            <pc:sldMk cId="1081186801" sldId="477"/>
            <ac:spMk id="16" creationId="{F3839E88-3634-E99A-C6A9-7DB42DCB8C1D}"/>
          </ac:spMkLst>
        </pc:spChg>
        <pc:spChg chg="mod">
          <ac:chgData name="Manish Sharma" userId="b799adb9ba789c8f" providerId="LiveId" clId="{D9FAEF4B-D3F7-4BFC-9087-6DBB8AEC8871}" dt="2023-03-04T05:41:24.639" v="419" actId="1036"/>
          <ac:spMkLst>
            <pc:docMk/>
            <pc:sldMk cId="1081186801" sldId="477"/>
            <ac:spMk id="18" creationId="{327B541D-6D62-4704-2480-CE3F777036CD}"/>
          </ac:spMkLst>
        </pc:spChg>
        <pc:spChg chg="mod">
          <ac:chgData name="Manish Sharma" userId="b799adb9ba789c8f" providerId="LiveId" clId="{D9FAEF4B-D3F7-4BFC-9087-6DBB8AEC8871}" dt="2023-03-04T05:40:25.861" v="374" actId="1036"/>
          <ac:spMkLst>
            <pc:docMk/>
            <pc:sldMk cId="1081186801" sldId="477"/>
            <ac:spMk id="21" creationId="{5CD5DEA8-7B2C-DE39-3A89-C4FD48422F3C}"/>
          </ac:spMkLst>
        </pc:spChg>
        <pc:spChg chg="mod">
          <ac:chgData name="Manish Sharma" userId="b799adb9ba789c8f" providerId="LiveId" clId="{D9FAEF4B-D3F7-4BFC-9087-6DBB8AEC8871}" dt="2023-03-04T05:40:25.861" v="374" actId="1036"/>
          <ac:spMkLst>
            <pc:docMk/>
            <pc:sldMk cId="1081186801" sldId="477"/>
            <ac:spMk id="22" creationId="{293095AF-9140-1403-E148-B8BBBE36A5D8}"/>
          </ac:spMkLst>
        </pc:spChg>
        <pc:spChg chg="mod">
          <ac:chgData name="Manish Sharma" userId="b799adb9ba789c8f" providerId="LiveId" clId="{D9FAEF4B-D3F7-4BFC-9087-6DBB8AEC8871}" dt="2023-03-04T05:40:33.962" v="387" actId="1036"/>
          <ac:spMkLst>
            <pc:docMk/>
            <pc:sldMk cId="1081186801" sldId="477"/>
            <ac:spMk id="28" creationId="{FF23BFFA-6D24-F258-84AA-9585C0F80198}"/>
          </ac:spMkLst>
        </pc:spChg>
        <pc:spChg chg="mod">
          <ac:chgData name="Manish Sharma" userId="b799adb9ba789c8f" providerId="LiveId" clId="{D9FAEF4B-D3F7-4BFC-9087-6DBB8AEC8871}" dt="2023-03-04T05:40:51.092" v="398" actId="1035"/>
          <ac:spMkLst>
            <pc:docMk/>
            <pc:sldMk cId="1081186801" sldId="477"/>
            <ac:spMk id="29" creationId="{449D5659-195A-641F-2D9C-34F3449CBD91}"/>
          </ac:spMkLst>
        </pc:spChg>
        <pc:cxnChg chg="mod">
          <ac:chgData name="Manish Sharma" userId="b799adb9ba789c8f" providerId="LiveId" clId="{D9FAEF4B-D3F7-4BFC-9087-6DBB8AEC8871}" dt="2023-03-04T05:41:09.359" v="399" actId="1582"/>
          <ac:cxnSpMkLst>
            <pc:docMk/>
            <pc:sldMk cId="1081186801" sldId="477"/>
            <ac:cxnSpMk id="7" creationId="{8B6BE3AE-DA40-F413-E200-373B8790779A}"/>
          </ac:cxnSpMkLst>
        </pc:cxnChg>
        <pc:cxnChg chg="mod">
          <ac:chgData name="Manish Sharma" userId="b799adb9ba789c8f" providerId="LiveId" clId="{D9FAEF4B-D3F7-4BFC-9087-6DBB8AEC8871}" dt="2023-03-04T05:41:09.359" v="399" actId="1582"/>
          <ac:cxnSpMkLst>
            <pc:docMk/>
            <pc:sldMk cId="1081186801" sldId="477"/>
            <ac:cxnSpMk id="8" creationId="{3355F174-B62E-AB56-6BAC-226B50CE4C6C}"/>
          </ac:cxnSpMkLst>
        </pc:cxnChg>
        <pc:cxnChg chg="mod">
          <ac:chgData name="Manish Sharma" userId="b799adb9ba789c8f" providerId="LiveId" clId="{D9FAEF4B-D3F7-4BFC-9087-6DBB8AEC8871}" dt="2023-03-04T05:41:24.639" v="419" actId="1036"/>
          <ac:cxnSpMkLst>
            <pc:docMk/>
            <pc:sldMk cId="1081186801" sldId="477"/>
            <ac:cxnSpMk id="11" creationId="{2EBC057E-4D49-0460-272D-CC85D1D0C940}"/>
          </ac:cxnSpMkLst>
        </pc:cxnChg>
        <pc:cxnChg chg="del">
          <ac:chgData name="Manish Sharma" userId="b799adb9ba789c8f" providerId="LiveId" clId="{D9FAEF4B-D3F7-4BFC-9087-6DBB8AEC8871}" dt="2023-03-04T05:37:52.057" v="277" actId="478"/>
          <ac:cxnSpMkLst>
            <pc:docMk/>
            <pc:sldMk cId="1081186801" sldId="477"/>
            <ac:cxnSpMk id="13" creationId="{EAD06E9E-C5D5-66D2-E157-5E9ED536C2FF}"/>
          </ac:cxnSpMkLst>
        </pc:cxnChg>
        <pc:cxnChg chg="del">
          <ac:chgData name="Manish Sharma" userId="b799adb9ba789c8f" providerId="LiveId" clId="{D9FAEF4B-D3F7-4BFC-9087-6DBB8AEC8871}" dt="2023-03-04T05:37:52.057" v="277" actId="478"/>
          <ac:cxnSpMkLst>
            <pc:docMk/>
            <pc:sldMk cId="1081186801" sldId="477"/>
            <ac:cxnSpMk id="15" creationId="{779A12D4-177C-ACD6-B010-3F73152506FB}"/>
          </ac:cxnSpMkLst>
        </pc:cxnChg>
        <pc:cxnChg chg="mod">
          <ac:chgData name="Manish Sharma" userId="b799adb9ba789c8f" providerId="LiveId" clId="{D9FAEF4B-D3F7-4BFC-9087-6DBB8AEC8871}" dt="2023-03-04T05:41:24.639" v="419" actId="1036"/>
          <ac:cxnSpMkLst>
            <pc:docMk/>
            <pc:sldMk cId="1081186801" sldId="477"/>
            <ac:cxnSpMk id="17" creationId="{40BAB55E-06C0-2E4B-DDBF-786B3526C957}"/>
          </ac:cxnSpMkLst>
        </pc:cxnChg>
        <pc:cxnChg chg="mod">
          <ac:chgData name="Manish Sharma" userId="b799adb9ba789c8f" providerId="LiveId" clId="{D9FAEF4B-D3F7-4BFC-9087-6DBB8AEC8871}" dt="2023-03-04T05:41:09.359" v="399" actId="1582"/>
          <ac:cxnSpMkLst>
            <pc:docMk/>
            <pc:sldMk cId="1081186801" sldId="477"/>
            <ac:cxnSpMk id="19" creationId="{48E3BC68-2095-F236-F556-41673604055C}"/>
          </ac:cxnSpMkLst>
        </pc:cxnChg>
        <pc:cxnChg chg="mod">
          <ac:chgData name="Manish Sharma" userId="b799adb9ba789c8f" providerId="LiveId" clId="{D9FAEF4B-D3F7-4BFC-9087-6DBB8AEC8871}" dt="2023-03-04T05:41:09.359" v="399" actId="1582"/>
          <ac:cxnSpMkLst>
            <pc:docMk/>
            <pc:sldMk cId="1081186801" sldId="477"/>
            <ac:cxnSpMk id="20" creationId="{9A14538D-CBED-5EC6-7ED6-E11198B71043}"/>
          </ac:cxnSpMkLst>
        </pc:cxnChg>
        <pc:cxnChg chg="mod">
          <ac:chgData name="Manish Sharma" userId="b799adb9ba789c8f" providerId="LiveId" clId="{D9FAEF4B-D3F7-4BFC-9087-6DBB8AEC8871}" dt="2023-03-04T05:40:33.962" v="387" actId="1036"/>
          <ac:cxnSpMkLst>
            <pc:docMk/>
            <pc:sldMk cId="1081186801" sldId="477"/>
            <ac:cxnSpMk id="26" creationId="{6673F90B-DF5D-709B-55DF-EC4BA77AF520}"/>
          </ac:cxnSpMkLst>
        </pc:cxnChg>
        <pc:cxnChg chg="mod">
          <ac:chgData name="Manish Sharma" userId="b799adb9ba789c8f" providerId="LiveId" clId="{D9FAEF4B-D3F7-4BFC-9087-6DBB8AEC8871}" dt="2023-03-04T05:40:51.092" v="398" actId="1035"/>
          <ac:cxnSpMkLst>
            <pc:docMk/>
            <pc:sldMk cId="1081186801" sldId="477"/>
            <ac:cxnSpMk id="27" creationId="{87DCAF97-B484-C550-9977-E9302697FA5C}"/>
          </ac:cxnSpMkLst>
        </pc:cxnChg>
      </pc:sldChg>
      <pc:sldChg chg="add del">
        <pc:chgData name="Manish Sharma" userId="b799adb9ba789c8f" providerId="LiveId" clId="{D9FAEF4B-D3F7-4BFC-9087-6DBB8AEC8871}" dt="2023-03-04T05:28:50.482" v="235" actId="47"/>
        <pc:sldMkLst>
          <pc:docMk/>
          <pc:sldMk cId="2934193733" sldId="477"/>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A1BC4-D589-4841-8BA6-967B0BB54091}" type="datetimeFigureOut">
              <a:rPr lang="en-IN" smtClean="0"/>
              <a:t>04-03-2023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2BE8B-784A-4787-90FD-EB48D7F04104}" type="slidenum">
              <a:rPr lang="en-IN" smtClean="0"/>
              <a:t>‹#›</a:t>
            </a:fld>
            <a:endParaRPr lang="en-IN"/>
          </a:p>
        </p:txBody>
      </p:sp>
    </p:spTree>
    <p:extLst>
      <p:ext uri="{BB962C8B-B14F-4D97-AF65-F5344CB8AC3E}">
        <p14:creationId xmlns:p14="http://schemas.microsoft.com/office/powerpoint/2010/main" val="332850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3/4/2023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3/4/2023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3/4/2023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3/4/2023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3/4/2023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3/4/2023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3/4/2023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3/4/2023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3/4/2023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3/4/2023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3/4/2023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3/4/2023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npmjs.com/package/npm-check-updat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xpressjs.com/en/resources/template-engin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Node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F22F-4162-4906-B1F2-8D8E84EF9FF4}"/>
              </a:ext>
            </a:extLst>
          </p:cNvPr>
          <p:cNvSpPr>
            <a:spLocks noGrp="1"/>
          </p:cNvSpPr>
          <p:nvPr>
            <p:ph type="title"/>
          </p:nvPr>
        </p:nvSpPr>
        <p:spPr/>
        <p:txBody>
          <a:bodyPr/>
          <a:lstStyle/>
          <a:p>
            <a:r>
              <a:rPr lang="en-US" dirty="0"/>
              <a:t>Built-in Modules / Core Modules</a:t>
            </a:r>
          </a:p>
        </p:txBody>
      </p:sp>
      <p:sp>
        <p:nvSpPr>
          <p:cNvPr id="3" name="Content Placeholder 2">
            <a:extLst>
              <a:ext uri="{FF2B5EF4-FFF2-40B4-BE49-F238E27FC236}">
                <a16:creationId xmlns:a16="http://schemas.microsoft.com/office/drawing/2014/main" id="{8981D8F0-8AFC-4D35-9C0B-CB21A350BC16}"/>
              </a:ext>
            </a:extLst>
          </p:cNvPr>
          <p:cNvSpPr>
            <a:spLocks noGrp="1"/>
          </p:cNvSpPr>
          <p:nvPr>
            <p:ph idx="1"/>
          </p:nvPr>
        </p:nvSpPr>
        <p:spPr/>
        <p:txBody>
          <a:bodyPr/>
          <a:lstStyle/>
          <a:p>
            <a:r>
              <a:rPr lang="en-US" dirty="0"/>
              <a:t>Built-in modules of node.js that are part of NodeJS and come with the Node.js installation process are known as </a:t>
            </a:r>
            <a:r>
              <a:rPr lang="en-US" b="1" dirty="0"/>
              <a:t>core modules</a:t>
            </a:r>
            <a:r>
              <a:rPr lang="en-US" dirty="0"/>
              <a:t>.</a:t>
            </a:r>
          </a:p>
          <a:p>
            <a:r>
              <a:rPr lang="en-US" dirty="0"/>
              <a:t>To load/include this module in our program, we use the </a:t>
            </a:r>
            <a:r>
              <a:rPr lang="en-US" b="1" dirty="0"/>
              <a:t>require() function</a:t>
            </a:r>
            <a:r>
              <a:rPr lang="en-US" dirty="0"/>
              <a:t>.</a:t>
            </a:r>
          </a:p>
          <a:p>
            <a:r>
              <a:rPr lang="en-US" dirty="0"/>
              <a:t>The return type of </a:t>
            </a:r>
            <a:r>
              <a:rPr lang="en-US" b="1" dirty="0"/>
              <a:t>require() </a:t>
            </a:r>
            <a:r>
              <a:rPr lang="en-US" dirty="0"/>
              <a:t>function depends on what the particular module returns.</a:t>
            </a:r>
          </a:p>
        </p:txBody>
      </p:sp>
    </p:spTree>
    <p:extLst>
      <p:ext uri="{BB962C8B-B14F-4D97-AF65-F5344CB8AC3E}">
        <p14:creationId xmlns:p14="http://schemas.microsoft.com/office/powerpoint/2010/main" val="187223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2046051">
                  <a:extLst>
                    <a:ext uri="{9D8B030D-6E8A-4147-A177-3AD203B41FA5}">
                      <a16:colId xmlns:a16="http://schemas.microsoft.com/office/drawing/2014/main" val="4278503096"/>
                    </a:ext>
                  </a:extLst>
                </a:gridCol>
                <a:gridCol w="8469549">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IN"/>
                        <a:t>assert</a:t>
                      </a:r>
                    </a:p>
                  </a:txBody>
                  <a:tcPr/>
                </a:tc>
                <a:tc>
                  <a:txBody>
                    <a:bodyPr/>
                    <a:lstStyle/>
                    <a:p>
                      <a:r>
                        <a:rPr lang="en-US" dirty="0"/>
                        <a:t>Provides a set of assertion tests</a:t>
                      </a:r>
                      <a:endParaRPr lang="en-IN" dirty="0"/>
                    </a:p>
                  </a:txBody>
                  <a:tcPr/>
                </a:tc>
                <a:extLst>
                  <a:ext uri="{0D108BD9-81ED-4DB2-BD59-A6C34878D82A}">
                    <a16:rowId xmlns:a16="http://schemas.microsoft.com/office/drawing/2014/main" val="3244186162"/>
                  </a:ext>
                </a:extLst>
              </a:tr>
              <a:tr h="370840">
                <a:tc>
                  <a:txBody>
                    <a:bodyPr/>
                    <a:lstStyle/>
                    <a:p>
                      <a:r>
                        <a:rPr lang="en-US" dirty="0"/>
                        <a:t>buffer	</a:t>
                      </a:r>
                    </a:p>
                  </a:txBody>
                  <a:tcPr/>
                </a:tc>
                <a:tc>
                  <a:txBody>
                    <a:bodyPr/>
                    <a:lstStyle/>
                    <a:p>
                      <a:r>
                        <a:rPr lang="en-US" dirty="0"/>
                        <a:t>To handle binary data</a:t>
                      </a:r>
                      <a:endParaRPr lang="en-IN" dirty="0"/>
                    </a:p>
                  </a:txBody>
                  <a:tcPr/>
                </a:tc>
                <a:extLst>
                  <a:ext uri="{0D108BD9-81ED-4DB2-BD59-A6C34878D82A}">
                    <a16:rowId xmlns:a16="http://schemas.microsoft.com/office/drawing/2014/main" val="2217392000"/>
                  </a:ext>
                </a:extLst>
              </a:tr>
              <a:tr h="370840">
                <a:tc>
                  <a:txBody>
                    <a:bodyPr/>
                    <a:lstStyle/>
                    <a:p>
                      <a:r>
                        <a:rPr lang="en-US" dirty="0" err="1"/>
                        <a:t>child_process</a:t>
                      </a:r>
                      <a:endParaRPr lang="en-IN" dirty="0"/>
                    </a:p>
                  </a:txBody>
                  <a:tcPr/>
                </a:tc>
                <a:tc>
                  <a:txBody>
                    <a:bodyPr/>
                    <a:lstStyle/>
                    <a:p>
                      <a:r>
                        <a:rPr lang="en-US" dirty="0"/>
                        <a:t>To run a child process</a:t>
                      </a:r>
                      <a:endParaRPr lang="en-IN" dirty="0"/>
                    </a:p>
                  </a:txBody>
                  <a:tcPr/>
                </a:tc>
                <a:extLst>
                  <a:ext uri="{0D108BD9-81ED-4DB2-BD59-A6C34878D82A}">
                    <a16:rowId xmlns:a16="http://schemas.microsoft.com/office/drawing/2014/main" val="3005115396"/>
                  </a:ext>
                </a:extLst>
              </a:tr>
              <a:tr h="370840">
                <a:tc>
                  <a:txBody>
                    <a:bodyPr/>
                    <a:lstStyle/>
                    <a:p>
                      <a:r>
                        <a:rPr lang="en-US" dirty="0"/>
                        <a:t>cluster</a:t>
                      </a:r>
                      <a:endParaRPr lang="en-IN" dirty="0"/>
                    </a:p>
                  </a:txBody>
                  <a:tcPr/>
                </a:tc>
                <a:tc>
                  <a:txBody>
                    <a:bodyPr/>
                    <a:lstStyle/>
                    <a:p>
                      <a:r>
                        <a:rPr lang="en-US" dirty="0"/>
                        <a:t>To split a single Node process into multiple processes</a:t>
                      </a:r>
                      <a:endParaRPr lang="en-IN" dirty="0"/>
                    </a:p>
                  </a:txBody>
                  <a:tcPr/>
                </a:tc>
                <a:extLst>
                  <a:ext uri="{0D108BD9-81ED-4DB2-BD59-A6C34878D82A}">
                    <a16:rowId xmlns:a16="http://schemas.microsoft.com/office/drawing/2014/main" val="4260233862"/>
                  </a:ext>
                </a:extLst>
              </a:tr>
              <a:tr h="370840">
                <a:tc>
                  <a:txBody>
                    <a:bodyPr/>
                    <a:lstStyle/>
                    <a:p>
                      <a:r>
                        <a:rPr lang="en-US" dirty="0"/>
                        <a:t>crypto</a:t>
                      </a:r>
                      <a:endParaRPr lang="en-IN" dirty="0"/>
                    </a:p>
                  </a:txBody>
                  <a:tcPr/>
                </a:tc>
                <a:tc>
                  <a:txBody>
                    <a:bodyPr/>
                    <a:lstStyle/>
                    <a:p>
                      <a:r>
                        <a:rPr lang="en-US" dirty="0"/>
                        <a:t>To handle OpenSSL cryptographic functions</a:t>
                      </a:r>
                      <a:endParaRPr lang="en-IN" dirty="0"/>
                    </a:p>
                  </a:txBody>
                  <a:tcPr/>
                </a:tc>
                <a:extLst>
                  <a:ext uri="{0D108BD9-81ED-4DB2-BD59-A6C34878D82A}">
                    <a16:rowId xmlns:a16="http://schemas.microsoft.com/office/drawing/2014/main" val="427871825"/>
                  </a:ext>
                </a:extLst>
              </a:tr>
              <a:tr h="370840">
                <a:tc>
                  <a:txBody>
                    <a:bodyPr/>
                    <a:lstStyle/>
                    <a:p>
                      <a:r>
                        <a:rPr lang="en-US" err="1"/>
                        <a:t>dgram</a:t>
                      </a:r>
                      <a:endParaRPr lang="en-IN"/>
                    </a:p>
                  </a:txBody>
                  <a:tcPr/>
                </a:tc>
                <a:tc>
                  <a:txBody>
                    <a:bodyPr/>
                    <a:lstStyle/>
                    <a:p>
                      <a:r>
                        <a:rPr lang="en-US"/>
                        <a:t>Provides implementation of UDP datagram sockets</a:t>
                      </a:r>
                      <a:endParaRPr lang="en-IN"/>
                    </a:p>
                  </a:txBody>
                  <a:tcPr/>
                </a:tc>
                <a:extLst>
                  <a:ext uri="{0D108BD9-81ED-4DB2-BD59-A6C34878D82A}">
                    <a16:rowId xmlns:a16="http://schemas.microsoft.com/office/drawing/2014/main" val="4197609999"/>
                  </a:ext>
                </a:extLst>
              </a:tr>
              <a:tr h="370840">
                <a:tc>
                  <a:txBody>
                    <a:bodyPr/>
                    <a:lstStyle/>
                    <a:p>
                      <a:r>
                        <a:rPr lang="en-US" err="1"/>
                        <a:t>dns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do DNS lookups and name resolution functions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events</a:t>
                      </a:r>
                    </a:p>
                  </a:txBody>
                  <a:tcPr/>
                </a:tc>
                <a:tc>
                  <a:txBody>
                    <a:bodyPr/>
                    <a:lstStyle/>
                    <a:p>
                      <a:r>
                        <a:rPr lang="en-US"/>
                        <a:t>To create and handle events</a:t>
                      </a:r>
                      <a:endParaRPr lang="en-IN"/>
                    </a:p>
                  </a:txBody>
                  <a:tcPr/>
                </a:tc>
                <a:extLst>
                  <a:ext uri="{0D108BD9-81ED-4DB2-BD59-A6C34878D82A}">
                    <a16:rowId xmlns:a16="http://schemas.microsoft.com/office/drawing/2014/main" val="735181670"/>
                  </a:ext>
                </a:extLst>
              </a:tr>
              <a:tr h="370840">
                <a:tc>
                  <a:txBody>
                    <a:bodyPr/>
                    <a:lstStyle/>
                    <a:p>
                      <a:r>
                        <a:rPr lang="en-US"/>
                        <a:t>fs</a:t>
                      </a:r>
                      <a:endParaRPr lang="en-IN"/>
                    </a:p>
                  </a:txBody>
                  <a:tcPr/>
                </a:tc>
                <a:tc>
                  <a:txBody>
                    <a:bodyPr/>
                    <a:lstStyle/>
                    <a:p>
                      <a:r>
                        <a:rPr lang="en-US" dirty="0"/>
                        <a:t>To handle the file system</a:t>
                      </a:r>
                      <a:endParaRPr lang="en-IN" dirty="0"/>
                    </a:p>
                  </a:txBody>
                  <a:tcPr/>
                </a:tc>
                <a:extLst>
                  <a:ext uri="{0D108BD9-81ED-4DB2-BD59-A6C34878D82A}">
                    <a16:rowId xmlns:a16="http://schemas.microsoft.com/office/drawing/2014/main" val="3711859163"/>
                  </a:ext>
                </a:extLst>
              </a:tr>
              <a:tr h="370840">
                <a:tc>
                  <a:txBody>
                    <a:bodyPr/>
                    <a:lstStyle/>
                    <a:p>
                      <a:r>
                        <a:rPr lang="en-US"/>
                        <a:t>http</a:t>
                      </a:r>
                      <a:endParaRPr lang="en-IN"/>
                    </a:p>
                  </a:txBody>
                  <a:tcPr/>
                </a:tc>
                <a:tc>
                  <a:txBody>
                    <a:bodyPr/>
                    <a:lstStyle/>
                    <a:p>
                      <a:r>
                        <a:rPr lang="en-US"/>
                        <a:t>To make Node.js act as an HTTP server</a:t>
                      </a:r>
                      <a:endParaRPr lang="en-IN"/>
                    </a:p>
                  </a:txBody>
                  <a:tcPr/>
                </a:tc>
                <a:extLst>
                  <a:ext uri="{0D108BD9-81ED-4DB2-BD59-A6C34878D82A}">
                    <a16:rowId xmlns:a16="http://schemas.microsoft.com/office/drawing/2014/main" val="4288109882"/>
                  </a:ext>
                </a:extLst>
              </a:tr>
              <a:tr h="370840">
                <a:tc>
                  <a:txBody>
                    <a:bodyPr/>
                    <a:lstStyle/>
                    <a:p>
                      <a:r>
                        <a:rPr lang="en-US"/>
                        <a:t>https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Node.js act as an HTTPS server.</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293714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1992549">
                  <a:extLst>
                    <a:ext uri="{9D8B030D-6E8A-4147-A177-3AD203B41FA5}">
                      <a16:colId xmlns:a16="http://schemas.microsoft.com/office/drawing/2014/main" val="4278503096"/>
                    </a:ext>
                  </a:extLst>
                </a:gridCol>
                <a:gridCol w="8523051">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net</a:t>
                      </a:r>
                    </a:p>
                  </a:txBody>
                  <a:tcPr/>
                </a:tc>
                <a:tc>
                  <a:txBody>
                    <a:bodyPr/>
                    <a:lstStyle/>
                    <a:p>
                      <a:r>
                        <a:rPr lang="en-US"/>
                        <a:t>To create servers and clients</a:t>
                      </a:r>
                      <a:endParaRPr lang="en-IN"/>
                    </a:p>
                  </a:txBody>
                  <a:tcPr/>
                </a:tc>
                <a:extLst>
                  <a:ext uri="{0D108BD9-81ED-4DB2-BD59-A6C34878D82A}">
                    <a16:rowId xmlns:a16="http://schemas.microsoft.com/office/drawing/2014/main" val="3244186162"/>
                  </a:ext>
                </a:extLst>
              </a:tr>
              <a:tr h="370840">
                <a:tc>
                  <a:txBody>
                    <a:bodyPr/>
                    <a:lstStyle/>
                    <a:p>
                      <a:r>
                        <a:rPr lang="en-US" err="1"/>
                        <a:t>os</a:t>
                      </a:r>
                      <a:endParaRPr lang="en-US"/>
                    </a:p>
                  </a:txBody>
                  <a:tcPr/>
                </a:tc>
                <a:tc>
                  <a:txBody>
                    <a:bodyPr/>
                    <a:lstStyle/>
                    <a:p>
                      <a:r>
                        <a:rPr lang="en-US"/>
                        <a:t>Provides information about the operation system</a:t>
                      </a:r>
                      <a:endParaRPr lang="en-IN"/>
                    </a:p>
                  </a:txBody>
                  <a:tcPr/>
                </a:tc>
                <a:extLst>
                  <a:ext uri="{0D108BD9-81ED-4DB2-BD59-A6C34878D82A}">
                    <a16:rowId xmlns:a16="http://schemas.microsoft.com/office/drawing/2014/main" val="2217392000"/>
                  </a:ext>
                </a:extLst>
              </a:tr>
              <a:tr h="370840">
                <a:tc>
                  <a:txBody>
                    <a:bodyPr/>
                    <a:lstStyle/>
                    <a:p>
                      <a:r>
                        <a:rPr lang="en-US"/>
                        <a:t>path</a:t>
                      </a:r>
                      <a:endParaRPr lang="en-IN"/>
                    </a:p>
                  </a:txBody>
                  <a:tcPr/>
                </a:tc>
                <a:tc>
                  <a:txBody>
                    <a:bodyPr/>
                    <a:lstStyle/>
                    <a:p>
                      <a:r>
                        <a:rPr lang="en-US"/>
                        <a:t>To handle file paths</a:t>
                      </a:r>
                      <a:endParaRPr lang="en-IN"/>
                    </a:p>
                  </a:txBody>
                  <a:tcPr/>
                </a:tc>
                <a:extLst>
                  <a:ext uri="{0D108BD9-81ED-4DB2-BD59-A6C34878D82A}">
                    <a16:rowId xmlns:a16="http://schemas.microsoft.com/office/drawing/2014/main" val="3005115396"/>
                  </a:ext>
                </a:extLst>
              </a:tr>
              <a:tr h="370840">
                <a:tc>
                  <a:txBody>
                    <a:bodyPr/>
                    <a:lstStyle/>
                    <a:p>
                      <a:r>
                        <a:rPr lang="en-US" err="1"/>
                        <a:t>querystring</a:t>
                      </a:r>
                      <a:endParaRPr lang="en-IN"/>
                    </a:p>
                  </a:txBody>
                  <a:tcPr/>
                </a:tc>
                <a:tc>
                  <a:txBody>
                    <a:bodyPr/>
                    <a:lstStyle/>
                    <a:p>
                      <a:r>
                        <a:rPr lang="en-US"/>
                        <a:t>To handle URL query strings</a:t>
                      </a:r>
                      <a:endParaRPr lang="en-IN"/>
                    </a:p>
                  </a:txBody>
                  <a:tcPr/>
                </a:tc>
                <a:extLst>
                  <a:ext uri="{0D108BD9-81ED-4DB2-BD59-A6C34878D82A}">
                    <a16:rowId xmlns:a16="http://schemas.microsoft.com/office/drawing/2014/main" val="4260233862"/>
                  </a:ext>
                </a:extLst>
              </a:tr>
              <a:tr h="370840">
                <a:tc>
                  <a:txBody>
                    <a:bodyPr/>
                    <a:lstStyle/>
                    <a:p>
                      <a:r>
                        <a:rPr lang="en-US" dirty="0" err="1"/>
                        <a:t>readline</a:t>
                      </a:r>
                      <a:endParaRPr lang="en-IN" dirty="0"/>
                    </a:p>
                  </a:txBody>
                  <a:tcPr/>
                </a:tc>
                <a:tc>
                  <a:txBody>
                    <a:bodyPr/>
                    <a:lstStyle/>
                    <a:p>
                      <a:r>
                        <a:rPr lang="en-US" dirty="0"/>
                        <a:t>To handle readable streams one line at the time</a:t>
                      </a:r>
                      <a:endParaRPr lang="en-IN" dirty="0"/>
                    </a:p>
                  </a:txBody>
                  <a:tcPr/>
                </a:tc>
                <a:extLst>
                  <a:ext uri="{0D108BD9-81ED-4DB2-BD59-A6C34878D82A}">
                    <a16:rowId xmlns:a16="http://schemas.microsoft.com/office/drawing/2014/main" val="427871825"/>
                  </a:ext>
                </a:extLst>
              </a:tr>
              <a:tr h="370840">
                <a:tc>
                  <a:txBody>
                    <a:bodyPr/>
                    <a:lstStyle/>
                    <a:p>
                      <a:r>
                        <a:rPr lang="en-US"/>
                        <a:t>stream</a:t>
                      </a:r>
                      <a:endParaRPr lang="en-IN"/>
                    </a:p>
                  </a:txBody>
                  <a:tcPr/>
                </a:tc>
                <a:tc>
                  <a:txBody>
                    <a:bodyPr/>
                    <a:lstStyle/>
                    <a:p>
                      <a:r>
                        <a:rPr lang="en-US"/>
                        <a:t>To handle streaming data</a:t>
                      </a:r>
                      <a:endParaRPr lang="en-IN"/>
                    </a:p>
                  </a:txBody>
                  <a:tcPr/>
                </a:tc>
                <a:extLst>
                  <a:ext uri="{0D108BD9-81ED-4DB2-BD59-A6C34878D82A}">
                    <a16:rowId xmlns:a16="http://schemas.microsoft.com/office/drawing/2014/main" val="4197609999"/>
                  </a:ext>
                </a:extLst>
              </a:tr>
              <a:tr h="370840">
                <a:tc>
                  <a:txBody>
                    <a:bodyPr/>
                    <a:lstStyle/>
                    <a:p>
                      <a:r>
                        <a:rPr lang="en-US" err="1"/>
                        <a:t>string_decoder</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decode buffer objects into strings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timers</a:t>
                      </a:r>
                    </a:p>
                  </a:txBody>
                  <a:tcPr/>
                </a:tc>
                <a:tc>
                  <a:txBody>
                    <a:bodyPr/>
                    <a:lstStyle/>
                    <a:p>
                      <a:r>
                        <a:rPr lang="en-US"/>
                        <a:t>To execute a function after a given number of milliseconds</a:t>
                      </a:r>
                      <a:endParaRPr lang="en-IN"/>
                    </a:p>
                  </a:txBody>
                  <a:tcPr/>
                </a:tc>
                <a:extLst>
                  <a:ext uri="{0D108BD9-81ED-4DB2-BD59-A6C34878D82A}">
                    <a16:rowId xmlns:a16="http://schemas.microsoft.com/office/drawing/2014/main" val="735181670"/>
                  </a:ext>
                </a:extLst>
              </a:tr>
              <a:tr h="370840">
                <a:tc>
                  <a:txBody>
                    <a:bodyPr/>
                    <a:lstStyle/>
                    <a:p>
                      <a:r>
                        <a:rPr lang="en-US" err="1"/>
                        <a:t>tls</a:t>
                      </a:r>
                      <a:endParaRPr lang="en-IN"/>
                    </a:p>
                  </a:txBody>
                  <a:tcPr/>
                </a:tc>
                <a:tc>
                  <a:txBody>
                    <a:bodyPr/>
                    <a:lstStyle/>
                    <a:p>
                      <a:r>
                        <a:rPr lang="en-US"/>
                        <a:t>To implement TLS and SSL protocols</a:t>
                      </a:r>
                      <a:endParaRPr lang="en-IN"/>
                    </a:p>
                  </a:txBody>
                  <a:tcPr/>
                </a:tc>
                <a:extLst>
                  <a:ext uri="{0D108BD9-81ED-4DB2-BD59-A6C34878D82A}">
                    <a16:rowId xmlns:a16="http://schemas.microsoft.com/office/drawing/2014/main" val="3711859163"/>
                  </a:ext>
                </a:extLst>
              </a:tr>
              <a:tr h="370840">
                <a:tc>
                  <a:txBody>
                    <a:bodyPr/>
                    <a:lstStyle/>
                    <a:p>
                      <a:r>
                        <a:rPr lang="en-US" err="1"/>
                        <a:t>tty</a:t>
                      </a:r>
                      <a:endParaRPr lang="en-IN"/>
                    </a:p>
                  </a:txBody>
                  <a:tcPr/>
                </a:tc>
                <a:tc>
                  <a:txBody>
                    <a:bodyPr/>
                    <a:lstStyle/>
                    <a:p>
                      <a:r>
                        <a:rPr lang="en-US"/>
                        <a:t>Provides classes used by a text terminal</a:t>
                      </a:r>
                      <a:endParaRPr lang="en-IN"/>
                    </a:p>
                  </a:txBody>
                  <a:tcPr/>
                </a:tc>
                <a:extLst>
                  <a:ext uri="{0D108BD9-81ED-4DB2-BD59-A6C34878D82A}">
                    <a16:rowId xmlns:a16="http://schemas.microsoft.com/office/drawing/2014/main" val="4288109882"/>
                  </a:ext>
                </a:extLst>
              </a:tr>
              <a:tr h="370840">
                <a:tc>
                  <a:txBody>
                    <a:bodyPr/>
                    <a:lstStyle/>
                    <a:p>
                      <a:r>
                        <a:rPr lang="en-US" err="1"/>
                        <a:t>url</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parse URL strings</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364002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278503096"/>
                    </a:ext>
                  </a:extLst>
                </a:gridCol>
                <a:gridCol w="8382000">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util		</a:t>
                      </a:r>
                    </a:p>
                  </a:txBody>
                  <a:tcPr/>
                </a:tc>
                <a:tc>
                  <a:txBody>
                    <a:bodyPr/>
                    <a:lstStyle/>
                    <a:p>
                      <a:r>
                        <a:rPr lang="en-US"/>
                        <a:t>To access utility functions</a:t>
                      </a:r>
                      <a:endParaRPr lang="en-IN"/>
                    </a:p>
                  </a:txBody>
                  <a:tcPr/>
                </a:tc>
                <a:extLst>
                  <a:ext uri="{0D108BD9-81ED-4DB2-BD59-A6C34878D82A}">
                    <a16:rowId xmlns:a16="http://schemas.microsoft.com/office/drawing/2014/main" val="3244186162"/>
                  </a:ext>
                </a:extLst>
              </a:tr>
              <a:tr h="370840">
                <a:tc>
                  <a:txBody>
                    <a:bodyPr/>
                    <a:lstStyle/>
                    <a:p>
                      <a:r>
                        <a:rPr lang="en-US"/>
                        <a:t>v8</a:t>
                      </a:r>
                    </a:p>
                  </a:txBody>
                  <a:tcPr/>
                </a:tc>
                <a:tc>
                  <a:txBody>
                    <a:bodyPr/>
                    <a:lstStyle/>
                    <a:p>
                      <a:r>
                        <a:rPr lang="en-US"/>
                        <a:t>To access information about V8 (the JavaScript engine)</a:t>
                      </a:r>
                      <a:endParaRPr lang="en-IN"/>
                    </a:p>
                  </a:txBody>
                  <a:tcPr/>
                </a:tc>
                <a:extLst>
                  <a:ext uri="{0D108BD9-81ED-4DB2-BD59-A6C34878D82A}">
                    <a16:rowId xmlns:a16="http://schemas.microsoft.com/office/drawing/2014/main" val="2217392000"/>
                  </a:ext>
                </a:extLst>
              </a:tr>
              <a:tr h="370840">
                <a:tc>
                  <a:txBody>
                    <a:bodyPr/>
                    <a:lstStyle/>
                    <a:p>
                      <a:r>
                        <a:rPr lang="en-US" err="1"/>
                        <a:t>vm</a:t>
                      </a:r>
                      <a:endParaRPr lang="en-IN"/>
                    </a:p>
                  </a:txBody>
                  <a:tcPr/>
                </a:tc>
                <a:tc>
                  <a:txBody>
                    <a:bodyPr/>
                    <a:lstStyle/>
                    <a:p>
                      <a:r>
                        <a:rPr lang="en-US"/>
                        <a:t>To compile JavaScript code in a virtual machine</a:t>
                      </a:r>
                    </a:p>
                  </a:txBody>
                  <a:tcPr/>
                </a:tc>
                <a:extLst>
                  <a:ext uri="{0D108BD9-81ED-4DB2-BD59-A6C34878D82A}">
                    <a16:rowId xmlns:a16="http://schemas.microsoft.com/office/drawing/2014/main" val="3005115396"/>
                  </a:ext>
                </a:extLst>
              </a:tr>
              <a:tr h="370840">
                <a:tc>
                  <a:txBody>
                    <a:bodyPr/>
                    <a:lstStyle/>
                    <a:p>
                      <a:r>
                        <a:rPr lang="en-US" err="1"/>
                        <a:t>zlib</a:t>
                      </a:r>
                      <a:endParaRPr lang="en-IN"/>
                    </a:p>
                  </a:txBody>
                  <a:tcPr/>
                </a:tc>
                <a:tc>
                  <a:txBody>
                    <a:bodyPr/>
                    <a:lstStyle/>
                    <a:p>
                      <a:r>
                        <a:rPr lang="en-US"/>
                        <a:t>To compress or decompress files</a:t>
                      </a:r>
                      <a:endParaRPr lang="en-IN"/>
                    </a:p>
                  </a:txBody>
                  <a:tcPr/>
                </a:tc>
                <a:extLst>
                  <a:ext uri="{0D108BD9-81ED-4DB2-BD59-A6C34878D82A}">
                    <a16:rowId xmlns:a16="http://schemas.microsoft.com/office/drawing/2014/main" val="4260233862"/>
                  </a:ext>
                </a:extLst>
              </a:tr>
            </a:tbl>
          </a:graphicData>
        </a:graphic>
      </p:graphicFrame>
    </p:spTree>
    <p:extLst>
      <p:ext uri="{BB962C8B-B14F-4D97-AF65-F5344CB8AC3E}">
        <p14:creationId xmlns:p14="http://schemas.microsoft.com/office/powerpoint/2010/main" val="3936744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79C22D-1159-CC34-A19E-D6AC403791D4}"/>
              </a:ext>
            </a:extLst>
          </p:cNvPr>
          <p:cNvSpPr/>
          <p:nvPr/>
        </p:nvSpPr>
        <p:spPr>
          <a:xfrm>
            <a:off x="1573731" y="1698840"/>
            <a:ext cx="5342467" cy="29796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600" dirty="0"/>
              <a:t>NODE APIs</a:t>
            </a:r>
          </a:p>
        </p:txBody>
      </p:sp>
      <p:sp>
        <p:nvSpPr>
          <p:cNvPr id="5" name="Rectangle: Rounded Corners 4">
            <a:extLst>
              <a:ext uri="{FF2B5EF4-FFF2-40B4-BE49-F238E27FC236}">
                <a16:creationId xmlns:a16="http://schemas.microsoft.com/office/drawing/2014/main" id="{6DD3373D-155C-6CE3-ACA9-5E67FBA0F973}"/>
              </a:ext>
            </a:extLst>
          </p:cNvPr>
          <p:cNvSpPr/>
          <p:nvPr/>
        </p:nvSpPr>
        <p:spPr>
          <a:xfrm>
            <a:off x="2073264"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V8 Engine</a:t>
            </a:r>
          </a:p>
          <a:p>
            <a:pPr algn="ctr"/>
            <a:r>
              <a:rPr lang="en-US" dirty="0"/>
              <a:t>API’s</a:t>
            </a:r>
          </a:p>
        </p:txBody>
      </p:sp>
      <p:sp>
        <p:nvSpPr>
          <p:cNvPr id="6" name="Rectangle: Rounded Corners 5">
            <a:extLst>
              <a:ext uri="{FF2B5EF4-FFF2-40B4-BE49-F238E27FC236}">
                <a16:creationId xmlns:a16="http://schemas.microsoft.com/office/drawing/2014/main" id="{A3F93648-3EE5-D7A6-7D3C-533FDE9404E8}"/>
              </a:ext>
            </a:extLst>
          </p:cNvPr>
          <p:cNvSpPr/>
          <p:nvPr/>
        </p:nvSpPr>
        <p:spPr>
          <a:xfrm>
            <a:off x="4494731"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Libuv</a:t>
            </a:r>
            <a:endParaRPr lang="en-US" dirty="0"/>
          </a:p>
          <a:p>
            <a:pPr algn="ctr"/>
            <a:r>
              <a:rPr lang="en-US" dirty="0"/>
              <a:t>(Asynchronous I/O)</a:t>
            </a:r>
          </a:p>
        </p:txBody>
      </p:sp>
      <p:cxnSp>
        <p:nvCxnSpPr>
          <p:cNvPr id="7" name="Straight Arrow Connector 6">
            <a:extLst>
              <a:ext uri="{FF2B5EF4-FFF2-40B4-BE49-F238E27FC236}">
                <a16:creationId xmlns:a16="http://schemas.microsoft.com/office/drawing/2014/main" id="{57DCCE8E-FE09-A899-501A-CFF715502699}"/>
              </a:ext>
            </a:extLst>
          </p:cNvPr>
          <p:cNvCxnSpPr>
            <a:cxnSpLocks/>
            <a:endCxn id="8" idx="1"/>
          </p:cNvCxnSpPr>
          <p:nvPr/>
        </p:nvCxnSpPr>
        <p:spPr>
          <a:xfrm>
            <a:off x="6916198" y="3178205"/>
            <a:ext cx="180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0FF2593-5AA9-0016-073C-A4B3BEB63C5A}"/>
              </a:ext>
            </a:extLst>
          </p:cNvPr>
          <p:cNvSpPr txBox="1"/>
          <p:nvPr/>
        </p:nvSpPr>
        <p:spPr>
          <a:xfrm>
            <a:off x="8717872" y="2716540"/>
            <a:ext cx="2219993" cy="923330"/>
          </a:xfrm>
          <a:prstGeom prst="rect">
            <a:avLst/>
          </a:prstGeom>
          <a:noFill/>
        </p:spPr>
        <p:txBody>
          <a:bodyPr wrap="square" rtlCol="0">
            <a:spAutoFit/>
          </a:bodyPr>
          <a:lstStyle/>
          <a:p>
            <a:r>
              <a:rPr lang="en-US" dirty="0"/>
              <a:t>Developer Uses the NODE API’s in JavaScript Language</a:t>
            </a:r>
          </a:p>
        </p:txBody>
      </p:sp>
    </p:spTree>
    <p:extLst>
      <p:ext uri="{BB962C8B-B14F-4D97-AF65-F5344CB8AC3E}">
        <p14:creationId xmlns:p14="http://schemas.microsoft.com/office/powerpoint/2010/main" val="2254369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295E-95FD-93EE-2B0E-BEAC64B4D39E}"/>
              </a:ext>
            </a:extLst>
          </p:cNvPr>
          <p:cNvSpPr>
            <a:spLocks noGrp="1"/>
          </p:cNvSpPr>
          <p:nvPr>
            <p:ph type="title"/>
          </p:nvPr>
        </p:nvSpPr>
        <p:spPr/>
        <p:txBody>
          <a:bodyPr/>
          <a:lstStyle/>
          <a:p>
            <a:r>
              <a:rPr lang="en-IN" dirty="0"/>
              <a:t>Working of Node.js</a:t>
            </a:r>
          </a:p>
        </p:txBody>
      </p:sp>
      <p:sp>
        <p:nvSpPr>
          <p:cNvPr id="3" name="Content Placeholder 2">
            <a:extLst>
              <a:ext uri="{FF2B5EF4-FFF2-40B4-BE49-F238E27FC236}">
                <a16:creationId xmlns:a16="http://schemas.microsoft.com/office/drawing/2014/main" id="{A8323CCE-F294-DA5B-C10B-421A322F6844}"/>
              </a:ext>
            </a:extLst>
          </p:cNvPr>
          <p:cNvSpPr>
            <a:spLocks noGrp="1"/>
          </p:cNvSpPr>
          <p:nvPr>
            <p:ph idx="1"/>
          </p:nvPr>
        </p:nvSpPr>
        <p:spPr/>
        <p:txBody>
          <a:bodyPr>
            <a:normAutofit/>
          </a:bodyPr>
          <a:lstStyle/>
          <a:p>
            <a:r>
              <a:rPr lang="en-US" dirty="0"/>
              <a:t>Node.js runs on chrome v8 engine which converts JavaScript code into machine code, it is highly scalable, lightweight, fast, and data-intensive.</a:t>
            </a:r>
          </a:p>
          <a:p>
            <a:r>
              <a:rPr lang="en-US" dirty="0"/>
              <a:t>To operate I/O operations or requests node.js use the concept of threads. Thread is a sequence of instructions that the server needs to perform.</a:t>
            </a:r>
          </a:p>
          <a:p>
            <a:r>
              <a:rPr lang="en-US" dirty="0"/>
              <a:t>Node.js is an event loop single-threaded language.</a:t>
            </a:r>
          </a:p>
          <a:p>
            <a:r>
              <a:rPr lang="en-US" dirty="0"/>
              <a:t>Node.js basically works on two concept</a:t>
            </a:r>
          </a:p>
          <a:p>
            <a:pPr lvl="1"/>
            <a:r>
              <a:rPr lang="en-US" dirty="0"/>
              <a:t>Asynchronous</a:t>
            </a:r>
          </a:p>
          <a:p>
            <a:pPr lvl="1"/>
            <a:r>
              <a:rPr lang="en-US" dirty="0"/>
              <a:t>Non-blocking I/O (</a:t>
            </a:r>
            <a:r>
              <a:rPr lang="en-US" dirty="0" err="1"/>
              <a:t>Libuv</a:t>
            </a:r>
            <a:r>
              <a:rPr lang="en-US" dirty="0"/>
              <a:t>)</a:t>
            </a:r>
            <a:endParaRPr lang="en-IN" dirty="0"/>
          </a:p>
        </p:txBody>
      </p:sp>
    </p:spTree>
    <p:extLst>
      <p:ext uri="{BB962C8B-B14F-4D97-AF65-F5344CB8AC3E}">
        <p14:creationId xmlns:p14="http://schemas.microsoft.com/office/powerpoint/2010/main" val="94724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775A-7F03-B898-82B4-6726B4D59936}"/>
              </a:ext>
            </a:extLst>
          </p:cNvPr>
          <p:cNvSpPr>
            <a:spLocks noGrp="1"/>
          </p:cNvSpPr>
          <p:nvPr>
            <p:ph type="title"/>
          </p:nvPr>
        </p:nvSpPr>
        <p:spPr/>
        <p:txBody>
          <a:bodyPr/>
          <a:lstStyle/>
          <a:p>
            <a:r>
              <a:rPr lang="en-IN" dirty="0"/>
              <a:t>Non-blocking I/o</a:t>
            </a:r>
          </a:p>
        </p:txBody>
      </p:sp>
      <p:sp>
        <p:nvSpPr>
          <p:cNvPr id="3" name="Content Placeholder 2">
            <a:extLst>
              <a:ext uri="{FF2B5EF4-FFF2-40B4-BE49-F238E27FC236}">
                <a16:creationId xmlns:a16="http://schemas.microsoft.com/office/drawing/2014/main" id="{1E909CD6-D1D6-B433-BBC8-F1911728AD2E}"/>
              </a:ext>
            </a:extLst>
          </p:cNvPr>
          <p:cNvSpPr>
            <a:spLocks noGrp="1"/>
          </p:cNvSpPr>
          <p:nvPr>
            <p:ph idx="1"/>
          </p:nvPr>
        </p:nvSpPr>
        <p:spPr/>
        <p:txBody>
          <a:bodyPr/>
          <a:lstStyle/>
          <a:p>
            <a:r>
              <a:rPr lang="en-US" dirty="0"/>
              <a:t>Non-blocking </a:t>
            </a:r>
            <a:r>
              <a:rPr lang="en-US" dirty="0" err="1"/>
              <a:t>i</a:t>
            </a:r>
            <a:r>
              <a:rPr lang="en-US" dirty="0"/>
              <a:t>/o  means working with multiple requests without blocking the thread for a single request. </a:t>
            </a:r>
          </a:p>
          <a:p>
            <a:r>
              <a:rPr lang="en-US" dirty="0"/>
              <a:t>I/O basically interacts with external systems such as files, databases. </a:t>
            </a:r>
          </a:p>
          <a:p>
            <a:r>
              <a:rPr lang="en-US" dirty="0"/>
              <a:t>Node.js is not used for CPU-intensive work means for calculations, video processing because a single thread cannot handle the CPU works.</a:t>
            </a:r>
            <a:endParaRPr lang="en-IN" dirty="0"/>
          </a:p>
        </p:txBody>
      </p:sp>
    </p:spTree>
    <p:extLst>
      <p:ext uri="{BB962C8B-B14F-4D97-AF65-F5344CB8AC3E}">
        <p14:creationId xmlns:p14="http://schemas.microsoft.com/office/powerpoint/2010/main" val="3451997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3540-DFA8-7AF1-A332-8435701FF529}"/>
              </a:ext>
            </a:extLst>
          </p:cNvPr>
          <p:cNvSpPr>
            <a:spLocks noGrp="1"/>
          </p:cNvSpPr>
          <p:nvPr>
            <p:ph type="title"/>
          </p:nvPr>
        </p:nvSpPr>
        <p:spPr/>
        <p:txBody>
          <a:bodyPr/>
          <a:lstStyle/>
          <a:p>
            <a:r>
              <a:rPr lang="en-IN" dirty="0"/>
              <a:t>Asynchronous</a:t>
            </a:r>
          </a:p>
        </p:txBody>
      </p:sp>
      <p:sp>
        <p:nvSpPr>
          <p:cNvPr id="3" name="Content Placeholder 2">
            <a:extLst>
              <a:ext uri="{FF2B5EF4-FFF2-40B4-BE49-F238E27FC236}">
                <a16:creationId xmlns:a16="http://schemas.microsoft.com/office/drawing/2014/main" id="{3A7DDC4B-B555-7219-E256-FC91A12A06AF}"/>
              </a:ext>
            </a:extLst>
          </p:cNvPr>
          <p:cNvSpPr>
            <a:spLocks noGrp="1"/>
          </p:cNvSpPr>
          <p:nvPr>
            <p:ph idx="1"/>
          </p:nvPr>
        </p:nvSpPr>
        <p:spPr/>
        <p:txBody>
          <a:bodyPr/>
          <a:lstStyle/>
          <a:p>
            <a:r>
              <a:rPr lang="en-US" dirty="0"/>
              <a:t>Asynchronous is executing a callback function. </a:t>
            </a:r>
          </a:p>
          <a:p>
            <a:r>
              <a:rPr lang="en-US" dirty="0"/>
              <a:t>The moment we get the response from the other server or database it will execute a callback function. </a:t>
            </a:r>
          </a:p>
          <a:p>
            <a:r>
              <a:rPr lang="en-US" dirty="0"/>
              <a:t>Callback functions are called as soon as some work is finished and this is because the node.js uses an event-driven architecture. </a:t>
            </a:r>
          </a:p>
          <a:p>
            <a:r>
              <a:rPr lang="en-US" dirty="0"/>
              <a:t>The single thread doesn’t work with the request instead it sends the request to another system which resolves the request and it is accessible for another request.</a:t>
            </a:r>
            <a:endParaRPr lang="en-IN" dirty="0"/>
          </a:p>
        </p:txBody>
      </p:sp>
    </p:spTree>
    <p:extLst>
      <p:ext uri="{BB962C8B-B14F-4D97-AF65-F5344CB8AC3E}">
        <p14:creationId xmlns:p14="http://schemas.microsoft.com/office/powerpoint/2010/main" val="3485500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1D0F-D223-314B-09D9-66ADC3ECA809}"/>
              </a:ext>
            </a:extLst>
          </p:cNvPr>
          <p:cNvSpPr>
            <a:spLocks noGrp="1"/>
          </p:cNvSpPr>
          <p:nvPr>
            <p:ph type="title"/>
          </p:nvPr>
        </p:nvSpPr>
        <p:spPr/>
        <p:txBody>
          <a:bodyPr/>
          <a:lstStyle/>
          <a:p>
            <a:r>
              <a:rPr lang="en-US" dirty="0" err="1"/>
              <a:t>Libuv</a:t>
            </a:r>
            <a:endParaRPr lang="en-IN" dirty="0"/>
          </a:p>
        </p:txBody>
      </p:sp>
      <p:sp>
        <p:nvSpPr>
          <p:cNvPr id="3" name="Content Placeholder 2">
            <a:extLst>
              <a:ext uri="{FF2B5EF4-FFF2-40B4-BE49-F238E27FC236}">
                <a16:creationId xmlns:a16="http://schemas.microsoft.com/office/drawing/2014/main" id="{AF3767C4-6FEE-402B-5551-07DFBA40C56E}"/>
              </a:ext>
            </a:extLst>
          </p:cNvPr>
          <p:cNvSpPr>
            <a:spLocks noGrp="1"/>
          </p:cNvSpPr>
          <p:nvPr>
            <p:ph idx="1"/>
          </p:nvPr>
        </p:nvSpPr>
        <p:spPr/>
        <p:txBody>
          <a:bodyPr>
            <a:normAutofit/>
          </a:bodyPr>
          <a:lstStyle/>
          <a:p>
            <a:r>
              <a:rPr lang="en-US" dirty="0"/>
              <a:t>To implement the concept of the system to handle the request  node.js uses the concept of </a:t>
            </a:r>
            <a:r>
              <a:rPr lang="en-US" dirty="0" err="1"/>
              <a:t>Libuv</a:t>
            </a:r>
            <a:r>
              <a:rPr lang="en-US" dirty="0"/>
              <a:t>.</a:t>
            </a:r>
          </a:p>
          <a:p>
            <a:r>
              <a:rPr lang="en-US" dirty="0" err="1"/>
              <a:t>Libuv</a:t>
            </a:r>
            <a:r>
              <a:rPr lang="en-US" dirty="0"/>
              <a:t> is an open-source library built-in C. It has a strong focus on asynchronous and  I/O, this gives node access to the underlying computer operating system, file system, and networking.</a:t>
            </a:r>
          </a:p>
          <a:p>
            <a:r>
              <a:rPr lang="en-US" dirty="0" err="1"/>
              <a:t>Libuv</a:t>
            </a:r>
            <a:r>
              <a:rPr lang="en-US" dirty="0"/>
              <a:t> implements two extremely important features of node.js  </a:t>
            </a:r>
          </a:p>
          <a:p>
            <a:pPr lvl="1"/>
            <a:r>
              <a:rPr lang="en-US" dirty="0"/>
              <a:t>Event loop</a:t>
            </a:r>
          </a:p>
          <a:p>
            <a:pPr lvl="1"/>
            <a:r>
              <a:rPr lang="en-US" dirty="0"/>
              <a:t>Thread pool</a:t>
            </a:r>
          </a:p>
        </p:txBody>
      </p:sp>
    </p:spTree>
    <p:extLst>
      <p:ext uri="{BB962C8B-B14F-4D97-AF65-F5344CB8AC3E}">
        <p14:creationId xmlns:p14="http://schemas.microsoft.com/office/powerpoint/2010/main" val="1759732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3F175654-EC57-4642-ACF9-1F53AE132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75249"/>
            <a:ext cx="10905066" cy="4307501"/>
          </a:xfrm>
          <a:prstGeom prst="rect">
            <a:avLst/>
          </a:prstGeom>
          <a:ln>
            <a:noFill/>
          </a:ln>
        </p:spPr>
      </p:pic>
    </p:spTree>
    <p:extLst>
      <p:ext uri="{BB962C8B-B14F-4D97-AF65-F5344CB8AC3E}">
        <p14:creationId xmlns:p14="http://schemas.microsoft.com/office/powerpoint/2010/main" val="133165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656F-DE98-412A-82CB-2CA18AC12A8B}"/>
              </a:ext>
            </a:extLst>
          </p:cNvPr>
          <p:cNvSpPr>
            <a:spLocks noGrp="1"/>
          </p:cNvSpPr>
          <p:nvPr>
            <p:ph type="title"/>
          </p:nvPr>
        </p:nvSpPr>
        <p:spPr/>
        <p:txBody>
          <a:bodyPr/>
          <a:lstStyle/>
          <a:p>
            <a:r>
              <a:rPr lang="en-US" dirty="0"/>
              <a:t>What is Node.js?</a:t>
            </a:r>
          </a:p>
        </p:txBody>
      </p:sp>
      <p:sp>
        <p:nvSpPr>
          <p:cNvPr id="3" name="Content Placeholder 2">
            <a:extLst>
              <a:ext uri="{FF2B5EF4-FFF2-40B4-BE49-F238E27FC236}">
                <a16:creationId xmlns:a16="http://schemas.microsoft.com/office/drawing/2014/main" id="{4D9CE2CD-138A-4ABE-A8DC-60C1323E54D5}"/>
              </a:ext>
            </a:extLst>
          </p:cNvPr>
          <p:cNvSpPr>
            <a:spLocks noGrp="1"/>
          </p:cNvSpPr>
          <p:nvPr>
            <p:ph idx="1"/>
          </p:nvPr>
        </p:nvSpPr>
        <p:spPr/>
        <p:txBody>
          <a:bodyPr/>
          <a:lstStyle/>
          <a:p>
            <a:r>
              <a:rPr lang="en-US" dirty="0"/>
              <a:t>Node.js® is a JavaScript runtime built on Chrome's V8 JavaScript engine.</a:t>
            </a:r>
          </a:p>
          <a:p>
            <a:r>
              <a:rPr lang="en-US" dirty="0"/>
              <a:t>As an asynchronous event-driven JavaScript runtime</a:t>
            </a:r>
          </a:p>
          <a:p>
            <a:r>
              <a:rPr lang="en-US" dirty="0"/>
              <a:t>Node.js is designed to build scalable network applications.</a:t>
            </a:r>
          </a:p>
        </p:txBody>
      </p:sp>
    </p:spTree>
    <p:extLst>
      <p:ext uri="{BB962C8B-B14F-4D97-AF65-F5344CB8AC3E}">
        <p14:creationId xmlns:p14="http://schemas.microsoft.com/office/powerpoint/2010/main" val="389683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BE71-43E6-E5BA-F0AB-BDCCBE14F5EA}"/>
              </a:ext>
            </a:extLst>
          </p:cNvPr>
          <p:cNvSpPr>
            <a:spLocks noGrp="1"/>
          </p:cNvSpPr>
          <p:nvPr>
            <p:ph type="title"/>
          </p:nvPr>
        </p:nvSpPr>
        <p:spPr/>
        <p:txBody>
          <a:bodyPr/>
          <a:lstStyle/>
          <a:p>
            <a:r>
              <a:rPr lang="en-IN" dirty="0"/>
              <a:t>Event Loop</a:t>
            </a:r>
          </a:p>
        </p:txBody>
      </p:sp>
      <p:sp>
        <p:nvSpPr>
          <p:cNvPr id="3" name="Content Placeholder 2">
            <a:extLst>
              <a:ext uri="{FF2B5EF4-FFF2-40B4-BE49-F238E27FC236}">
                <a16:creationId xmlns:a16="http://schemas.microsoft.com/office/drawing/2014/main" id="{C7C4DA8A-B4F0-CCD6-61CD-B58C364B5FB7}"/>
              </a:ext>
            </a:extLst>
          </p:cNvPr>
          <p:cNvSpPr>
            <a:spLocks noGrp="1"/>
          </p:cNvSpPr>
          <p:nvPr>
            <p:ph idx="1"/>
          </p:nvPr>
        </p:nvSpPr>
        <p:spPr/>
        <p:txBody>
          <a:bodyPr>
            <a:normAutofit lnSpcReduction="10000"/>
          </a:bodyPr>
          <a:lstStyle/>
          <a:p>
            <a:r>
              <a:rPr lang="en-US" dirty="0"/>
              <a:t>The event loop contains a single thread and is responsible for handling easy tasks like executing callbacks and network I/O. </a:t>
            </a:r>
          </a:p>
          <a:p>
            <a:r>
              <a:rPr lang="en-US" dirty="0"/>
              <a:t>All the applications code that is inside callback functions will run in the event loop. </a:t>
            </a:r>
          </a:p>
          <a:p>
            <a:r>
              <a:rPr lang="en-US" dirty="0" err="1"/>
              <a:t>EventLoop</a:t>
            </a:r>
            <a:r>
              <a:rPr lang="en-US" dirty="0"/>
              <a:t> is the heart of node.js. When we start our node application the event loop starts running right away. Most of the work is done in the event loop.</a:t>
            </a:r>
          </a:p>
          <a:p>
            <a:r>
              <a:rPr lang="en-US" dirty="0"/>
              <a:t>Nodejs use event-driven-architecture.</a:t>
            </a:r>
          </a:p>
          <a:p>
            <a:pPr lvl="1"/>
            <a:r>
              <a:rPr lang="en-US" dirty="0"/>
              <a:t>Events are emitted.</a:t>
            </a:r>
          </a:p>
          <a:p>
            <a:pPr lvl="1"/>
            <a:r>
              <a:rPr lang="en-US" dirty="0"/>
              <a:t>Event loop picks them up.</a:t>
            </a:r>
          </a:p>
          <a:p>
            <a:pPr lvl="1"/>
            <a:r>
              <a:rPr lang="en-US" dirty="0"/>
              <a:t>Callbacks are called.</a:t>
            </a:r>
            <a:endParaRPr lang="en-IN" dirty="0"/>
          </a:p>
          <a:p>
            <a:endParaRPr lang="en-IN" dirty="0"/>
          </a:p>
        </p:txBody>
      </p:sp>
    </p:spTree>
    <p:extLst>
      <p:ext uri="{BB962C8B-B14F-4D97-AF65-F5344CB8AC3E}">
        <p14:creationId xmlns:p14="http://schemas.microsoft.com/office/powerpoint/2010/main" val="3711182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CA3D-E098-306E-B1E5-2BE84C00C0D2}"/>
              </a:ext>
            </a:extLst>
          </p:cNvPr>
          <p:cNvSpPr>
            <a:spLocks noGrp="1"/>
          </p:cNvSpPr>
          <p:nvPr>
            <p:ph type="title"/>
          </p:nvPr>
        </p:nvSpPr>
        <p:spPr/>
        <p:txBody>
          <a:bodyPr/>
          <a:lstStyle/>
          <a:p>
            <a:r>
              <a:rPr lang="en-US" dirty="0"/>
              <a:t>Event Queue</a:t>
            </a:r>
            <a:endParaRPr lang="en-IN" dirty="0"/>
          </a:p>
        </p:txBody>
      </p:sp>
      <p:sp>
        <p:nvSpPr>
          <p:cNvPr id="3" name="Content Placeholder 2">
            <a:extLst>
              <a:ext uri="{FF2B5EF4-FFF2-40B4-BE49-F238E27FC236}">
                <a16:creationId xmlns:a16="http://schemas.microsoft.com/office/drawing/2014/main" id="{49E789AC-CECC-1D55-E981-E72FE11F1CE0}"/>
              </a:ext>
            </a:extLst>
          </p:cNvPr>
          <p:cNvSpPr>
            <a:spLocks noGrp="1"/>
          </p:cNvSpPr>
          <p:nvPr>
            <p:ph idx="1"/>
          </p:nvPr>
        </p:nvSpPr>
        <p:spPr/>
        <p:txBody>
          <a:bodyPr/>
          <a:lstStyle/>
          <a:p>
            <a:r>
              <a:rPr lang="en-US" dirty="0"/>
              <a:t>As soon as the request is sent the thread places the request into a queue. It is known as an event queue. </a:t>
            </a:r>
          </a:p>
          <a:p>
            <a:r>
              <a:rPr lang="en-US" dirty="0"/>
              <a:t>The process like app receiving HTTP request or server or a timer will emit event as soon as they are done with the work and event loop will pick up these events and call the callback functions that are associated with each event and response is sent to the client. </a:t>
            </a:r>
          </a:p>
          <a:p>
            <a:r>
              <a:rPr lang="en-US" dirty="0"/>
              <a:t>The event loop is an indefinite loop that continuously receives the request and processes them. </a:t>
            </a:r>
          </a:p>
          <a:p>
            <a:r>
              <a:rPr lang="en-US" dirty="0"/>
              <a:t>It checks the queue and waits for the incoming request indefinitely.</a:t>
            </a:r>
            <a:endParaRPr lang="en-IN" dirty="0"/>
          </a:p>
        </p:txBody>
      </p:sp>
    </p:spTree>
    <p:extLst>
      <p:ext uri="{BB962C8B-B14F-4D97-AF65-F5344CB8AC3E}">
        <p14:creationId xmlns:p14="http://schemas.microsoft.com/office/powerpoint/2010/main" val="2892473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5BE4-FE01-24CB-0A78-9E18AA48A9F2}"/>
              </a:ext>
            </a:extLst>
          </p:cNvPr>
          <p:cNvSpPr>
            <a:spLocks noGrp="1"/>
          </p:cNvSpPr>
          <p:nvPr>
            <p:ph type="title"/>
          </p:nvPr>
        </p:nvSpPr>
        <p:spPr/>
        <p:txBody>
          <a:bodyPr/>
          <a:lstStyle/>
          <a:p>
            <a:r>
              <a:rPr lang="en-US" dirty="0"/>
              <a:t>Thread Pool</a:t>
            </a:r>
            <a:endParaRPr lang="en-IN" dirty="0"/>
          </a:p>
        </p:txBody>
      </p:sp>
      <p:sp>
        <p:nvSpPr>
          <p:cNvPr id="3" name="Content Placeholder 2">
            <a:extLst>
              <a:ext uri="{FF2B5EF4-FFF2-40B4-BE49-F238E27FC236}">
                <a16:creationId xmlns:a16="http://schemas.microsoft.com/office/drawing/2014/main" id="{BEAD2E8C-3334-985D-A78A-A76AD93D7D6B}"/>
              </a:ext>
            </a:extLst>
          </p:cNvPr>
          <p:cNvSpPr>
            <a:spLocks noGrp="1"/>
          </p:cNvSpPr>
          <p:nvPr>
            <p:ph idx="1"/>
          </p:nvPr>
        </p:nvSpPr>
        <p:spPr/>
        <p:txBody>
          <a:bodyPr/>
          <a:lstStyle/>
          <a:p>
            <a:r>
              <a:rPr lang="en-US" b="0" i="0" dirty="0">
                <a:solidFill>
                  <a:srgbClr val="273239"/>
                </a:solidFill>
                <a:effectLst/>
                <a:latin typeface="urw-din"/>
              </a:rPr>
              <a:t>Though node.js is single-threaded it internally maintains a thread pool. </a:t>
            </a:r>
          </a:p>
          <a:p>
            <a:r>
              <a:rPr lang="en-US" b="0" i="0" dirty="0">
                <a:solidFill>
                  <a:srgbClr val="273239"/>
                </a:solidFill>
                <a:effectLst/>
                <a:latin typeface="urw-din"/>
              </a:rPr>
              <a:t>When non-blocking requests are accepted there are processed in an event loop</a:t>
            </a:r>
          </a:p>
          <a:p>
            <a:r>
              <a:rPr lang="en-US" dirty="0">
                <a:solidFill>
                  <a:srgbClr val="273239"/>
                </a:solidFill>
                <a:latin typeface="urw-din"/>
              </a:rPr>
              <a:t>W</a:t>
            </a:r>
            <a:r>
              <a:rPr lang="en-US" b="0" i="0" dirty="0">
                <a:solidFill>
                  <a:srgbClr val="273239"/>
                </a:solidFill>
                <a:effectLst/>
                <a:latin typeface="urw-din"/>
              </a:rPr>
              <a:t>hile accepting blocking requests Node JS </a:t>
            </a:r>
          </a:p>
          <a:p>
            <a:pPr lvl="1"/>
            <a:r>
              <a:rPr lang="en-US" dirty="0">
                <a:solidFill>
                  <a:srgbClr val="273239"/>
                </a:solidFill>
                <a:latin typeface="urw-din"/>
              </a:rPr>
              <a:t>C</a:t>
            </a:r>
            <a:r>
              <a:rPr lang="en-US" b="0" i="0" dirty="0">
                <a:solidFill>
                  <a:srgbClr val="273239"/>
                </a:solidFill>
                <a:effectLst/>
                <a:latin typeface="urw-din"/>
              </a:rPr>
              <a:t>hecks for available threads in a thread pool</a:t>
            </a:r>
          </a:p>
          <a:p>
            <a:pPr lvl="1"/>
            <a:r>
              <a:rPr lang="en-US" dirty="0">
                <a:solidFill>
                  <a:srgbClr val="273239"/>
                </a:solidFill>
                <a:latin typeface="urw-din"/>
              </a:rPr>
              <a:t>A</a:t>
            </a:r>
            <a:r>
              <a:rPr lang="en-US" b="0" i="0" dirty="0">
                <a:solidFill>
                  <a:srgbClr val="273239"/>
                </a:solidFill>
                <a:effectLst/>
                <a:latin typeface="urw-din"/>
              </a:rPr>
              <a:t>ssigns a thread to the client’s request which is then processed and send back to the event loop </a:t>
            </a:r>
            <a:endParaRPr lang="en-US" dirty="0">
              <a:solidFill>
                <a:srgbClr val="273239"/>
              </a:solidFill>
              <a:latin typeface="urw-din"/>
            </a:endParaRPr>
          </a:p>
          <a:p>
            <a:pPr lvl="1"/>
            <a:r>
              <a:rPr lang="en-US" b="0" i="0" dirty="0">
                <a:solidFill>
                  <a:srgbClr val="273239"/>
                </a:solidFill>
                <a:effectLst/>
                <a:latin typeface="urw-din"/>
              </a:rPr>
              <a:t>Response is sent to the respective client.</a:t>
            </a:r>
            <a:endParaRPr lang="en-IN" dirty="0"/>
          </a:p>
        </p:txBody>
      </p:sp>
    </p:spTree>
    <p:extLst>
      <p:ext uri="{BB962C8B-B14F-4D97-AF65-F5344CB8AC3E}">
        <p14:creationId xmlns:p14="http://schemas.microsoft.com/office/powerpoint/2010/main" val="2154777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0A3F8-EB11-2456-5333-ABDB69D572B4}"/>
              </a:ext>
            </a:extLst>
          </p:cNvPr>
          <p:cNvSpPr/>
          <p:nvPr/>
        </p:nvSpPr>
        <p:spPr>
          <a:xfrm>
            <a:off x="244682" y="152400"/>
            <a:ext cx="207645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a:t>
            </a:r>
            <a:r>
              <a:rPr lang="en-IN" sz="1400" dirty="0" err="1"/>
              <a:t>ModuleName</a:t>
            </a:r>
            <a:r>
              <a:rPr lang="en-IN" sz="1400" dirty="0"/>
              <a:t>)</a:t>
            </a:r>
          </a:p>
        </p:txBody>
      </p:sp>
      <p:sp>
        <p:nvSpPr>
          <p:cNvPr id="5" name="Rectangle 4">
            <a:extLst>
              <a:ext uri="{FF2B5EF4-FFF2-40B4-BE49-F238E27FC236}">
                <a16:creationId xmlns:a16="http://schemas.microsoft.com/office/drawing/2014/main" id="{2B7CFEEB-3A6E-D43C-ABC8-7F8C36B25360}"/>
              </a:ext>
            </a:extLst>
          </p:cNvPr>
          <p:cNvSpPr/>
          <p:nvPr/>
        </p:nvSpPr>
        <p:spPr>
          <a:xfrm>
            <a:off x="2819029" y="152400"/>
            <a:ext cx="3590925"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in built-in modules</a:t>
            </a:r>
          </a:p>
        </p:txBody>
      </p:sp>
      <p:cxnSp>
        <p:nvCxnSpPr>
          <p:cNvPr id="6" name="Straight Arrow Connector 5">
            <a:extLst>
              <a:ext uri="{FF2B5EF4-FFF2-40B4-BE49-F238E27FC236}">
                <a16:creationId xmlns:a16="http://schemas.microsoft.com/office/drawing/2014/main" id="{AA77FD70-F7EF-FCF2-B532-538A9A59C995}"/>
              </a:ext>
            </a:extLst>
          </p:cNvPr>
          <p:cNvCxnSpPr>
            <a:cxnSpLocks/>
          </p:cNvCxnSpPr>
          <p:nvPr/>
        </p:nvCxnSpPr>
        <p:spPr>
          <a:xfrm>
            <a:off x="2321132" y="342900"/>
            <a:ext cx="497897" cy="0"/>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18D010C3-D44E-B842-AB71-1ABE84099C26}"/>
              </a:ext>
            </a:extLst>
          </p:cNvPr>
          <p:cNvCxnSpPr>
            <a:cxnSpLocks/>
            <a:endCxn id="8" idx="0"/>
          </p:cNvCxnSpPr>
          <p:nvPr/>
        </p:nvCxnSpPr>
        <p:spPr>
          <a:xfrm flipH="1">
            <a:off x="1498518" y="533400"/>
            <a:ext cx="3115974" cy="636032"/>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C8A5C12A-5C70-C91C-697B-4CE8BC68E6B7}"/>
              </a:ext>
            </a:extLst>
          </p:cNvPr>
          <p:cNvSpPr/>
          <p:nvPr/>
        </p:nvSpPr>
        <p:spPr>
          <a:xfrm>
            <a:off x="178007" y="1169432"/>
            <a:ext cx="264102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the module on the memory</a:t>
            </a:r>
          </a:p>
        </p:txBody>
      </p:sp>
      <p:sp>
        <p:nvSpPr>
          <p:cNvPr id="9" name="TextBox 8">
            <a:extLst>
              <a:ext uri="{FF2B5EF4-FFF2-40B4-BE49-F238E27FC236}">
                <a16:creationId xmlns:a16="http://schemas.microsoft.com/office/drawing/2014/main" id="{228370B7-DF24-39B6-7B36-5B5B4CE738E4}"/>
              </a:ext>
            </a:extLst>
          </p:cNvPr>
          <p:cNvSpPr txBox="1"/>
          <p:nvPr/>
        </p:nvSpPr>
        <p:spPr>
          <a:xfrm>
            <a:off x="2545769" y="586860"/>
            <a:ext cx="296876" cy="369332"/>
          </a:xfrm>
          <a:prstGeom prst="rect">
            <a:avLst/>
          </a:prstGeom>
          <a:noFill/>
        </p:spPr>
        <p:txBody>
          <a:bodyPr wrap="square" rtlCol="0">
            <a:spAutoFit/>
          </a:bodyPr>
          <a:lstStyle/>
          <a:p>
            <a:r>
              <a:rPr lang="en-IN" dirty="0"/>
              <a:t>Y</a:t>
            </a:r>
          </a:p>
        </p:txBody>
      </p:sp>
      <p:cxnSp>
        <p:nvCxnSpPr>
          <p:cNvPr id="10" name="Straight Arrow Connector 9">
            <a:extLst>
              <a:ext uri="{FF2B5EF4-FFF2-40B4-BE49-F238E27FC236}">
                <a16:creationId xmlns:a16="http://schemas.microsoft.com/office/drawing/2014/main" id="{16CE1563-1C29-9153-DC2D-2A7B9948FCA8}"/>
              </a:ext>
            </a:extLst>
          </p:cNvPr>
          <p:cNvCxnSpPr/>
          <p:nvPr/>
        </p:nvCxnSpPr>
        <p:spPr>
          <a:xfrm>
            <a:off x="6409954" y="342900"/>
            <a:ext cx="583368" cy="1875"/>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98D90B89-912B-9738-1AE0-FBDB37C4C698}"/>
              </a:ext>
            </a:extLst>
          </p:cNvPr>
          <p:cNvSpPr txBox="1"/>
          <p:nvPr/>
        </p:nvSpPr>
        <p:spPr>
          <a:xfrm>
            <a:off x="6534765" y="-26432"/>
            <a:ext cx="333746" cy="369332"/>
          </a:xfrm>
          <a:prstGeom prst="rect">
            <a:avLst/>
          </a:prstGeom>
          <a:noFill/>
        </p:spPr>
        <p:txBody>
          <a:bodyPr wrap="none" rtlCol="0">
            <a:spAutoFit/>
          </a:bodyPr>
          <a:lstStyle/>
          <a:p>
            <a:r>
              <a:rPr lang="en-IN" dirty="0"/>
              <a:t>N</a:t>
            </a:r>
          </a:p>
        </p:txBody>
      </p:sp>
      <p:sp>
        <p:nvSpPr>
          <p:cNvPr id="12" name="Rectangle 11">
            <a:extLst>
              <a:ext uri="{FF2B5EF4-FFF2-40B4-BE49-F238E27FC236}">
                <a16:creationId xmlns:a16="http://schemas.microsoft.com/office/drawing/2014/main" id="{8FFF963F-F4FA-B48E-A22B-179FA26495A3}"/>
              </a:ext>
            </a:extLst>
          </p:cNvPr>
          <p:cNvSpPr/>
          <p:nvPr/>
        </p:nvSpPr>
        <p:spPr>
          <a:xfrm>
            <a:off x="6993322" y="74250"/>
            <a:ext cx="3590925" cy="541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inside </a:t>
            </a:r>
            <a:r>
              <a:rPr lang="en-IN" sz="1400" dirty="0" err="1"/>
              <a:t>node_modules</a:t>
            </a:r>
            <a:r>
              <a:rPr lang="en-IN" sz="1400" dirty="0"/>
              <a:t> folder of your application</a:t>
            </a:r>
          </a:p>
        </p:txBody>
      </p:sp>
      <p:cxnSp>
        <p:nvCxnSpPr>
          <p:cNvPr id="13" name="Connector: Elbow 12">
            <a:extLst>
              <a:ext uri="{FF2B5EF4-FFF2-40B4-BE49-F238E27FC236}">
                <a16:creationId xmlns:a16="http://schemas.microsoft.com/office/drawing/2014/main" id="{025F6477-8526-D5BC-E82C-5B365EC7F3E7}"/>
              </a:ext>
            </a:extLst>
          </p:cNvPr>
          <p:cNvCxnSpPr/>
          <p:nvPr/>
        </p:nvCxnSpPr>
        <p:spPr>
          <a:xfrm>
            <a:off x="10584247" y="344775"/>
            <a:ext cx="428756" cy="664875"/>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0F7F151A-7FD3-E73E-D259-0043DA04DD71}"/>
              </a:ext>
            </a:extLst>
          </p:cNvPr>
          <p:cNvSpPr txBox="1"/>
          <p:nvPr/>
        </p:nvSpPr>
        <p:spPr>
          <a:xfrm>
            <a:off x="11013003" y="81929"/>
            <a:ext cx="333746" cy="369332"/>
          </a:xfrm>
          <a:prstGeom prst="rect">
            <a:avLst/>
          </a:prstGeom>
          <a:noFill/>
        </p:spPr>
        <p:txBody>
          <a:bodyPr wrap="none" rtlCol="0">
            <a:spAutoFit/>
          </a:bodyPr>
          <a:lstStyle/>
          <a:p>
            <a:r>
              <a:rPr lang="en-IN" dirty="0"/>
              <a:t>N</a:t>
            </a:r>
          </a:p>
        </p:txBody>
      </p:sp>
      <p:sp>
        <p:nvSpPr>
          <p:cNvPr id="15" name="Rectangle 14">
            <a:extLst>
              <a:ext uri="{FF2B5EF4-FFF2-40B4-BE49-F238E27FC236}">
                <a16:creationId xmlns:a16="http://schemas.microsoft.com/office/drawing/2014/main" id="{5F4F0825-17C8-CD7C-5D19-2757085747F8}"/>
              </a:ext>
            </a:extLst>
          </p:cNvPr>
          <p:cNvSpPr/>
          <p:nvPr/>
        </p:nvSpPr>
        <p:spPr>
          <a:xfrm>
            <a:off x="10074790" y="100965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sp>
        <p:nvSpPr>
          <p:cNvPr id="16" name="Rectangle 15">
            <a:extLst>
              <a:ext uri="{FF2B5EF4-FFF2-40B4-BE49-F238E27FC236}">
                <a16:creationId xmlns:a16="http://schemas.microsoft.com/office/drawing/2014/main" id="{819EBC08-4DFB-F187-0A5F-A7203C7170C1}"/>
              </a:ext>
            </a:extLst>
          </p:cNvPr>
          <p:cNvSpPr/>
          <p:nvPr/>
        </p:nvSpPr>
        <p:spPr>
          <a:xfrm>
            <a:off x="3829050" y="10096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inside </a:t>
            </a:r>
            <a:r>
              <a:rPr lang="en-IN" sz="1400" dirty="0" err="1"/>
              <a:t>node_modules</a:t>
            </a:r>
            <a:endParaRPr lang="en-IN" sz="1400" dirty="0"/>
          </a:p>
        </p:txBody>
      </p:sp>
      <p:cxnSp>
        <p:nvCxnSpPr>
          <p:cNvPr id="17" name="Straight Arrow Connector 16">
            <a:extLst>
              <a:ext uri="{FF2B5EF4-FFF2-40B4-BE49-F238E27FC236}">
                <a16:creationId xmlns:a16="http://schemas.microsoft.com/office/drawing/2014/main" id="{AC30DEAC-3A47-EE3C-1C83-E9D032512020}"/>
              </a:ext>
            </a:extLst>
          </p:cNvPr>
          <p:cNvCxnSpPr>
            <a:endCxn id="16" idx="3"/>
          </p:cNvCxnSpPr>
          <p:nvPr/>
        </p:nvCxnSpPr>
        <p:spPr>
          <a:xfrm flipH="1">
            <a:off x="8362950" y="615300"/>
            <a:ext cx="425835" cy="58485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19F1330-0A50-4B0E-AF0D-5DB9670C88CF}"/>
              </a:ext>
            </a:extLst>
          </p:cNvPr>
          <p:cNvSpPr/>
          <p:nvPr/>
        </p:nvSpPr>
        <p:spPr>
          <a:xfrm>
            <a:off x="715361" y="195417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400" dirty="0"/>
              <a:t>Load and cache the file on the memory</a:t>
            </a:r>
          </a:p>
        </p:txBody>
      </p:sp>
      <p:cxnSp>
        <p:nvCxnSpPr>
          <p:cNvPr id="19" name="Straight Arrow Connector 18">
            <a:extLst>
              <a:ext uri="{FF2B5EF4-FFF2-40B4-BE49-F238E27FC236}">
                <a16:creationId xmlns:a16="http://schemas.microsoft.com/office/drawing/2014/main" id="{5DC938F9-F5D7-4235-A6CC-E280D4F42F34}"/>
              </a:ext>
            </a:extLst>
          </p:cNvPr>
          <p:cNvCxnSpPr>
            <a:cxnSpLocks/>
            <a:endCxn id="18" idx="0"/>
          </p:cNvCxnSpPr>
          <p:nvPr/>
        </p:nvCxnSpPr>
        <p:spPr>
          <a:xfrm flipH="1">
            <a:off x="2467961" y="1382672"/>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20">
            <a:extLst>
              <a:ext uri="{FF2B5EF4-FFF2-40B4-BE49-F238E27FC236}">
                <a16:creationId xmlns:a16="http://schemas.microsoft.com/office/drawing/2014/main" id="{F27008AF-C903-4A58-92AA-1EE82A635025}"/>
              </a:ext>
            </a:extLst>
          </p:cNvPr>
          <p:cNvSpPr txBox="1"/>
          <p:nvPr/>
        </p:nvSpPr>
        <p:spPr>
          <a:xfrm>
            <a:off x="2982311" y="1496972"/>
            <a:ext cx="29687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Y</a:t>
            </a:r>
          </a:p>
        </p:txBody>
      </p:sp>
      <p:sp>
        <p:nvSpPr>
          <p:cNvPr id="21" name="Rectangle 20">
            <a:extLst>
              <a:ext uri="{FF2B5EF4-FFF2-40B4-BE49-F238E27FC236}">
                <a16:creationId xmlns:a16="http://schemas.microsoft.com/office/drawing/2014/main" id="{7532B2DA-DF6E-408A-9D81-2EA106F23059}"/>
              </a:ext>
            </a:extLst>
          </p:cNvPr>
          <p:cNvSpPr/>
          <p:nvPr/>
        </p:nvSpPr>
        <p:spPr>
          <a:xfrm>
            <a:off x="6868511" y="1954172"/>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400" dirty="0"/>
              <a:t>Module Loader will search for a folder inside </a:t>
            </a:r>
            <a:r>
              <a:rPr lang="en-IN" sz="1400" dirty="0" err="1"/>
              <a:t>node_modules</a:t>
            </a:r>
            <a:endParaRPr lang="en-IN" sz="1400" dirty="0"/>
          </a:p>
        </p:txBody>
      </p:sp>
      <p:cxnSp>
        <p:nvCxnSpPr>
          <p:cNvPr id="22" name="Straight Arrow Connector 21">
            <a:extLst>
              <a:ext uri="{FF2B5EF4-FFF2-40B4-BE49-F238E27FC236}">
                <a16:creationId xmlns:a16="http://schemas.microsoft.com/office/drawing/2014/main" id="{290AABCB-543E-424C-B64D-65616DC34854}"/>
              </a:ext>
            </a:extLst>
          </p:cNvPr>
          <p:cNvCxnSpPr>
            <a:cxnSpLocks/>
            <a:endCxn id="21" idx="0"/>
          </p:cNvCxnSpPr>
          <p:nvPr/>
        </p:nvCxnSpPr>
        <p:spPr>
          <a:xfrm>
            <a:off x="6058886" y="1382672"/>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3">
            <a:extLst>
              <a:ext uri="{FF2B5EF4-FFF2-40B4-BE49-F238E27FC236}">
                <a16:creationId xmlns:a16="http://schemas.microsoft.com/office/drawing/2014/main" id="{230ECB0A-C31D-4599-B7A5-5220E47E7DD1}"/>
              </a:ext>
            </a:extLst>
          </p:cNvPr>
          <p:cNvSpPr txBox="1"/>
          <p:nvPr/>
        </p:nvSpPr>
        <p:spPr>
          <a:xfrm>
            <a:off x="8260762" y="1496972"/>
            <a:ext cx="33374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N</a:t>
            </a:r>
          </a:p>
        </p:txBody>
      </p:sp>
      <p:sp>
        <p:nvSpPr>
          <p:cNvPr id="24" name="Rectangle 23">
            <a:extLst>
              <a:ext uri="{FF2B5EF4-FFF2-40B4-BE49-F238E27FC236}">
                <a16:creationId xmlns:a16="http://schemas.microsoft.com/office/drawing/2014/main" id="{39AC3CE7-2467-9CCB-9C91-BE36716BAF56}"/>
              </a:ext>
            </a:extLst>
          </p:cNvPr>
          <p:cNvSpPr/>
          <p:nvPr/>
        </p:nvSpPr>
        <p:spPr>
          <a:xfrm>
            <a:off x="9858374" y="3183472"/>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25" name="Straight Arrow Connector 24">
            <a:extLst>
              <a:ext uri="{FF2B5EF4-FFF2-40B4-BE49-F238E27FC236}">
                <a16:creationId xmlns:a16="http://schemas.microsoft.com/office/drawing/2014/main" id="{882C59A4-291A-EE18-CD52-37364831C2FD}"/>
              </a:ext>
            </a:extLst>
          </p:cNvPr>
          <p:cNvCxnSpPr>
            <a:cxnSpLocks/>
            <a:endCxn id="24" idx="0"/>
          </p:cNvCxnSpPr>
          <p:nvPr/>
        </p:nvCxnSpPr>
        <p:spPr>
          <a:xfrm>
            <a:off x="9172575" y="2326222"/>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4ECF0EE2-D1EE-D7F4-B0C8-8DE36875EEF7}"/>
              </a:ext>
            </a:extLst>
          </p:cNvPr>
          <p:cNvSpPr txBox="1"/>
          <p:nvPr/>
        </p:nvSpPr>
        <p:spPr>
          <a:xfrm>
            <a:off x="10250501" y="2570181"/>
            <a:ext cx="333746" cy="369332"/>
          </a:xfrm>
          <a:prstGeom prst="rect">
            <a:avLst/>
          </a:prstGeom>
          <a:noFill/>
        </p:spPr>
        <p:txBody>
          <a:bodyPr wrap="none" rtlCol="0">
            <a:spAutoFit/>
          </a:bodyPr>
          <a:lstStyle/>
          <a:p>
            <a:r>
              <a:rPr lang="en-IN" dirty="0"/>
              <a:t>N</a:t>
            </a:r>
          </a:p>
        </p:txBody>
      </p:sp>
      <p:cxnSp>
        <p:nvCxnSpPr>
          <p:cNvPr id="27" name="Straight Arrow Connector 26">
            <a:extLst>
              <a:ext uri="{FF2B5EF4-FFF2-40B4-BE49-F238E27FC236}">
                <a16:creationId xmlns:a16="http://schemas.microsoft.com/office/drawing/2014/main" id="{20534A40-860D-F3FB-339E-BD572F6C4F3C}"/>
              </a:ext>
            </a:extLst>
          </p:cNvPr>
          <p:cNvCxnSpPr>
            <a:cxnSpLocks/>
          </p:cNvCxnSpPr>
          <p:nvPr/>
        </p:nvCxnSpPr>
        <p:spPr>
          <a:xfrm flipH="1">
            <a:off x="6948486" y="2326222"/>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6E5AAE37-E206-4752-79D0-6738A418D27A}"/>
              </a:ext>
            </a:extLst>
          </p:cNvPr>
          <p:cNvSpPr txBox="1"/>
          <p:nvPr/>
        </p:nvSpPr>
        <p:spPr>
          <a:xfrm>
            <a:off x="7485849" y="2570181"/>
            <a:ext cx="296876" cy="369332"/>
          </a:xfrm>
          <a:prstGeom prst="rect">
            <a:avLst/>
          </a:prstGeom>
          <a:noFill/>
        </p:spPr>
        <p:txBody>
          <a:bodyPr wrap="none" rtlCol="0">
            <a:spAutoFit/>
          </a:bodyPr>
          <a:lstStyle/>
          <a:p>
            <a:r>
              <a:rPr lang="en-IN" dirty="0"/>
              <a:t>Y</a:t>
            </a:r>
          </a:p>
        </p:txBody>
      </p:sp>
      <p:sp>
        <p:nvSpPr>
          <p:cNvPr id="29" name="Rectangle 28">
            <a:extLst>
              <a:ext uri="{FF2B5EF4-FFF2-40B4-BE49-F238E27FC236}">
                <a16:creationId xmlns:a16="http://schemas.microsoft.com/office/drawing/2014/main" id="{1E54B286-1DC0-51DB-5A83-E947D0427580}"/>
              </a:ext>
            </a:extLst>
          </p:cNvPr>
          <p:cNvSpPr/>
          <p:nvPr/>
        </p:nvSpPr>
        <p:spPr>
          <a:xfrm>
            <a:off x="4681536" y="3183472"/>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30" name="Rectangle 29">
            <a:extLst>
              <a:ext uri="{FF2B5EF4-FFF2-40B4-BE49-F238E27FC236}">
                <a16:creationId xmlns:a16="http://schemas.microsoft.com/office/drawing/2014/main" id="{E19DC7B2-12E6-5456-7F36-E6A29203CE66}"/>
              </a:ext>
            </a:extLst>
          </p:cNvPr>
          <p:cNvSpPr/>
          <p:nvPr/>
        </p:nvSpPr>
        <p:spPr>
          <a:xfrm>
            <a:off x="5608623" y="4177763"/>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31" name="Straight Arrow Connector 30">
            <a:extLst>
              <a:ext uri="{FF2B5EF4-FFF2-40B4-BE49-F238E27FC236}">
                <a16:creationId xmlns:a16="http://schemas.microsoft.com/office/drawing/2014/main" id="{83E515B6-B499-5048-2E0D-D2EDF1C2BBB3}"/>
              </a:ext>
            </a:extLst>
          </p:cNvPr>
          <p:cNvCxnSpPr>
            <a:cxnSpLocks/>
            <a:endCxn id="30" idx="0"/>
          </p:cNvCxnSpPr>
          <p:nvPr/>
        </p:nvCxnSpPr>
        <p:spPr>
          <a:xfrm>
            <a:off x="6948486" y="3564472"/>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C5821ADE-3271-86A0-A3D8-70CC42A64CEA}"/>
              </a:ext>
            </a:extLst>
          </p:cNvPr>
          <p:cNvSpPr txBox="1"/>
          <p:nvPr/>
        </p:nvSpPr>
        <p:spPr>
          <a:xfrm>
            <a:off x="7300541" y="3686451"/>
            <a:ext cx="333746" cy="369332"/>
          </a:xfrm>
          <a:prstGeom prst="rect">
            <a:avLst/>
          </a:prstGeom>
          <a:noFill/>
        </p:spPr>
        <p:txBody>
          <a:bodyPr wrap="none" rtlCol="0">
            <a:spAutoFit/>
          </a:bodyPr>
          <a:lstStyle/>
          <a:p>
            <a:r>
              <a:rPr lang="en-IN" dirty="0"/>
              <a:t>N</a:t>
            </a:r>
          </a:p>
        </p:txBody>
      </p:sp>
      <p:cxnSp>
        <p:nvCxnSpPr>
          <p:cNvPr id="33" name="Connector: Elbow 32">
            <a:extLst>
              <a:ext uri="{FF2B5EF4-FFF2-40B4-BE49-F238E27FC236}">
                <a16:creationId xmlns:a16="http://schemas.microsoft.com/office/drawing/2014/main" id="{24037C37-09A8-6226-5922-B4E60317C058}"/>
              </a:ext>
            </a:extLst>
          </p:cNvPr>
          <p:cNvCxnSpPr/>
          <p:nvPr/>
        </p:nvCxnSpPr>
        <p:spPr>
          <a:xfrm flipV="1">
            <a:off x="9363075" y="3564472"/>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55CF0728-6757-7BFE-34E3-CC3EED8B5500}"/>
              </a:ext>
            </a:extLst>
          </p:cNvPr>
          <p:cNvSpPr txBox="1"/>
          <p:nvPr/>
        </p:nvSpPr>
        <p:spPr>
          <a:xfrm>
            <a:off x="9893723" y="4002622"/>
            <a:ext cx="333746" cy="369332"/>
          </a:xfrm>
          <a:prstGeom prst="rect">
            <a:avLst/>
          </a:prstGeom>
          <a:noFill/>
        </p:spPr>
        <p:txBody>
          <a:bodyPr wrap="none" rtlCol="0">
            <a:spAutoFit/>
          </a:bodyPr>
          <a:lstStyle/>
          <a:p>
            <a:r>
              <a:rPr lang="en-IN" dirty="0"/>
              <a:t>N</a:t>
            </a:r>
          </a:p>
        </p:txBody>
      </p:sp>
      <p:sp>
        <p:nvSpPr>
          <p:cNvPr id="35" name="Rectangle 34">
            <a:extLst>
              <a:ext uri="{FF2B5EF4-FFF2-40B4-BE49-F238E27FC236}">
                <a16:creationId xmlns:a16="http://schemas.microsoft.com/office/drawing/2014/main" id="{CD2F0FF4-6F2E-355B-C175-6AFA92902A44}"/>
              </a:ext>
            </a:extLst>
          </p:cNvPr>
          <p:cNvSpPr/>
          <p:nvPr/>
        </p:nvSpPr>
        <p:spPr>
          <a:xfrm>
            <a:off x="1142199" y="4170083"/>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36" name="Straight Arrow Connector 35">
            <a:extLst>
              <a:ext uri="{FF2B5EF4-FFF2-40B4-BE49-F238E27FC236}">
                <a16:creationId xmlns:a16="http://schemas.microsoft.com/office/drawing/2014/main" id="{374480F9-F86B-697F-AB1B-2658BA525100}"/>
              </a:ext>
            </a:extLst>
          </p:cNvPr>
          <p:cNvCxnSpPr>
            <a:cxnSpLocks/>
            <a:endCxn id="35" idx="0"/>
          </p:cNvCxnSpPr>
          <p:nvPr/>
        </p:nvCxnSpPr>
        <p:spPr>
          <a:xfrm flipH="1">
            <a:off x="3019425" y="3564472"/>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7" name="TextBox 36">
            <a:extLst>
              <a:ext uri="{FF2B5EF4-FFF2-40B4-BE49-F238E27FC236}">
                <a16:creationId xmlns:a16="http://schemas.microsoft.com/office/drawing/2014/main" id="{BBD49862-5FCD-7256-1364-A5FBE3D54943}"/>
              </a:ext>
            </a:extLst>
          </p:cNvPr>
          <p:cNvSpPr txBox="1"/>
          <p:nvPr/>
        </p:nvSpPr>
        <p:spPr>
          <a:xfrm>
            <a:off x="4291812" y="3595190"/>
            <a:ext cx="296876" cy="369332"/>
          </a:xfrm>
          <a:prstGeom prst="rect">
            <a:avLst/>
          </a:prstGeom>
          <a:noFill/>
        </p:spPr>
        <p:txBody>
          <a:bodyPr wrap="none" rtlCol="0">
            <a:spAutoFit/>
          </a:bodyPr>
          <a:lstStyle/>
          <a:p>
            <a:r>
              <a:rPr lang="en-IN" dirty="0"/>
              <a:t>Y</a:t>
            </a:r>
          </a:p>
        </p:txBody>
      </p:sp>
      <p:cxnSp>
        <p:nvCxnSpPr>
          <p:cNvPr id="38" name="Connector: Elbow 37">
            <a:extLst>
              <a:ext uri="{FF2B5EF4-FFF2-40B4-BE49-F238E27FC236}">
                <a16:creationId xmlns:a16="http://schemas.microsoft.com/office/drawing/2014/main" id="{6D3BE8E7-B995-80AE-7C73-31AF56898FDD}"/>
              </a:ext>
            </a:extLst>
          </p:cNvPr>
          <p:cNvCxnSpPr/>
          <p:nvPr/>
        </p:nvCxnSpPr>
        <p:spPr>
          <a:xfrm rot="16200000" flipH="1">
            <a:off x="5248797" y="2321711"/>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DC5BC04C-C3EA-AFB7-FF67-276814E4F350}"/>
              </a:ext>
            </a:extLst>
          </p:cNvPr>
          <p:cNvSpPr txBox="1"/>
          <p:nvPr/>
        </p:nvSpPr>
        <p:spPr>
          <a:xfrm>
            <a:off x="5119316" y="4450595"/>
            <a:ext cx="333746" cy="369332"/>
          </a:xfrm>
          <a:prstGeom prst="rect">
            <a:avLst/>
          </a:prstGeom>
          <a:noFill/>
        </p:spPr>
        <p:txBody>
          <a:bodyPr wrap="none" rtlCol="0">
            <a:spAutoFit/>
          </a:bodyPr>
          <a:lstStyle/>
          <a:p>
            <a:r>
              <a:rPr lang="en-IN" dirty="0"/>
              <a:t>N</a:t>
            </a:r>
          </a:p>
        </p:txBody>
      </p:sp>
      <p:sp>
        <p:nvSpPr>
          <p:cNvPr id="40" name="Rectangle 39">
            <a:extLst>
              <a:ext uri="{FF2B5EF4-FFF2-40B4-BE49-F238E27FC236}">
                <a16:creationId xmlns:a16="http://schemas.microsoft.com/office/drawing/2014/main" id="{C8F0A73F-4B88-0379-F1D5-D2D9E962C79A}"/>
              </a:ext>
            </a:extLst>
          </p:cNvPr>
          <p:cNvSpPr/>
          <p:nvPr/>
        </p:nvSpPr>
        <p:spPr>
          <a:xfrm>
            <a:off x="7830350" y="5553054"/>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41" name="Straight Arrow Connector 40">
            <a:extLst>
              <a:ext uri="{FF2B5EF4-FFF2-40B4-BE49-F238E27FC236}">
                <a16:creationId xmlns:a16="http://schemas.microsoft.com/office/drawing/2014/main" id="{3256D468-DACF-CB54-BD71-92CFB8E04351}"/>
              </a:ext>
            </a:extLst>
          </p:cNvPr>
          <p:cNvCxnSpPr>
            <a:endCxn id="40" idx="0"/>
          </p:cNvCxnSpPr>
          <p:nvPr/>
        </p:nvCxnSpPr>
        <p:spPr>
          <a:xfrm>
            <a:off x="7485849" y="4558763"/>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42" name="TextBox 41">
            <a:extLst>
              <a:ext uri="{FF2B5EF4-FFF2-40B4-BE49-F238E27FC236}">
                <a16:creationId xmlns:a16="http://schemas.microsoft.com/office/drawing/2014/main" id="{130518BA-CE3F-C87F-35DB-800105F112A7}"/>
              </a:ext>
            </a:extLst>
          </p:cNvPr>
          <p:cNvSpPr txBox="1"/>
          <p:nvPr/>
        </p:nvSpPr>
        <p:spPr>
          <a:xfrm>
            <a:off x="8214512" y="4586117"/>
            <a:ext cx="296876" cy="369332"/>
          </a:xfrm>
          <a:prstGeom prst="rect">
            <a:avLst/>
          </a:prstGeom>
          <a:noFill/>
        </p:spPr>
        <p:txBody>
          <a:bodyPr wrap="none" rtlCol="0">
            <a:spAutoFit/>
          </a:bodyPr>
          <a:lstStyle/>
          <a:p>
            <a:r>
              <a:rPr lang="en-IN" dirty="0"/>
              <a:t>Y</a:t>
            </a:r>
          </a:p>
        </p:txBody>
      </p:sp>
      <p:sp>
        <p:nvSpPr>
          <p:cNvPr id="43" name="Rectangle 42">
            <a:extLst>
              <a:ext uri="{FF2B5EF4-FFF2-40B4-BE49-F238E27FC236}">
                <a16:creationId xmlns:a16="http://schemas.microsoft.com/office/drawing/2014/main" id="{E4959E52-68B8-1DF9-4EE4-06CC2D9365AE}"/>
              </a:ext>
            </a:extLst>
          </p:cNvPr>
          <p:cNvSpPr/>
          <p:nvPr/>
        </p:nvSpPr>
        <p:spPr>
          <a:xfrm>
            <a:off x="945570" y="5259922"/>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44" name="Straight Arrow Connector 43">
            <a:extLst>
              <a:ext uri="{FF2B5EF4-FFF2-40B4-BE49-F238E27FC236}">
                <a16:creationId xmlns:a16="http://schemas.microsoft.com/office/drawing/2014/main" id="{6A858242-28B6-B8D5-9988-1E150AFD7D23}"/>
              </a:ext>
            </a:extLst>
          </p:cNvPr>
          <p:cNvCxnSpPr>
            <a:cxnSpLocks/>
            <a:endCxn id="43" idx="0"/>
          </p:cNvCxnSpPr>
          <p:nvPr/>
        </p:nvCxnSpPr>
        <p:spPr>
          <a:xfrm flipH="1">
            <a:off x="2221920" y="4551083"/>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45" name="TextBox 44">
            <a:extLst>
              <a:ext uri="{FF2B5EF4-FFF2-40B4-BE49-F238E27FC236}">
                <a16:creationId xmlns:a16="http://schemas.microsoft.com/office/drawing/2014/main" id="{A71A8D80-7573-347A-8EF3-00E74D4EAB1A}"/>
              </a:ext>
            </a:extLst>
          </p:cNvPr>
          <p:cNvSpPr txBox="1"/>
          <p:nvPr/>
        </p:nvSpPr>
        <p:spPr>
          <a:xfrm>
            <a:off x="2321132" y="4671366"/>
            <a:ext cx="296876" cy="369332"/>
          </a:xfrm>
          <a:prstGeom prst="rect">
            <a:avLst/>
          </a:prstGeom>
          <a:noFill/>
        </p:spPr>
        <p:txBody>
          <a:bodyPr wrap="none" rtlCol="0">
            <a:spAutoFit/>
          </a:bodyPr>
          <a:lstStyle/>
          <a:p>
            <a:r>
              <a:rPr lang="en-IN" dirty="0"/>
              <a:t>Y</a:t>
            </a:r>
          </a:p>
        </p:txBody>
      </p:sp>
      <p:cxnSp>
        <p:nvCxnSpPr>
          <p:cNvPr id="46" name="Connector: Elbow 45">
            <a:extLst>
              <a:ext uri="{FF2B5EF4-FFF2-40B4-BE49-F238E27FC236}">
                <a16:creationId xmlns:a16="http://schemas.microsoft.com/office/drawing/2014/main" id="{47AACC0D-AA6C-19C3-6E47-F50753C2BC22}"/>
              </a:ext>
            </a:extLst>
          </p:cNvPr>
          <p:cNvCxnSpPr/>
          <p:nvPr/>
        </p:nvCxnSpPr>
        <p:spPr>
          <a:xfrm rot="5400000" flipH="1" flipV="1">
            <a:off x="4312804" y="2467878"/>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7" name="TextBox 46">
            <a:extLst>
              <a:ext uri="{FF2B5EF4-FFF2-40B4-BE49-F238E27FC236}">
                <a16:creationId xmlns:a16="http://schemas.microsoft.com/office/drawing/2014/main" id="{799269A3-2A4C-7A6D-E63C-A69805312922}"/>
              </a:ext>
            </a:extLst>
          </p:cNvPr>
          <p:cNvSpPr txBox="1"/>
          <p:nvPr/>
        </p:nvSpPr>
        <p:spPr>
          <a:xfrm>
            <a:off x="4514663" y="5539540"/>
            <a:ext cx="333746" cy="369332"/>
          </a:xfrm>
          <a:prstGeom prst="rect">
            <a:avLst/>
          </a:prstGeom>
          <a:noFill/>
        </p:spPr>
        <p:txBody>
          <a:bodyPr wrap="none" rtlCol="0">
            <a:spAutoFit/>
          </a:bodyPr>
          <a:lstStyle/>
          <a:p>
            <a:r>
              <a:rPr lang="en-IN" dirty="0"/>
              <a:t>N</a:t>
            </a:r>
          </a:p>
        </p:txBody>
      </p:sp>
      <p:sp>
        <p:nvSpPr>
          <p:cNvPr id="48" name="Rectangle 47">
            <a:extLst>
              <a:ext uri="{FF2B5EF4-FFF2-40B4-BE49-F238E27FC236}">
                <a16:creationId xmlns:a16="http://schemas.microsoft.com/office/drawing/2014/main" id="{8697A5B8-4C76-A873-E5F1-06DF550A6D20}"/>
              </a:ext>
            </a:extLst>
          </p:cNvPr>
          <p:cNvSpPr/>
          <p:nvPr/>
        </p:nvSpPr>
        <p:spPr>
          <a:xfrm>
            <a:off x="138912" y="6389706"/>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49" name="Straight Arrow Connector 48">
            <a:extLst>
              <a:ext uri="{FF2B5EF4-FFF2-40B4-BE49-F238E27FC236}">
                <a16:creationId xmlns:a16="http://schemas.microsoft.com/office/drawing/2014/main" id="{9F8FB47F-DF05-52B3-134E-EC528BBDBFCC}"/>
              </a:ext>
            </a:extLst>
          </p:cNvPr>
          <p:cNvCxnSpPr>
            <a:cxnSpLocks/>
            <a:endCxn id="48" idx="0"/>
          </p:cNvCxnSpPr>
          <p:nvPr/>
        </p:nvCxnSpPr>
        <p:spPr>
          <a:xfrm flipH="1">
            <a:off x="1793481" y="5640922"/>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4D3BFB5C-1CF2-71AA-89E6-269BE3AFB926}"/>
              </a:ext>
            </a:extLst>
          </p:cNvPr>
          <p:cNvSpPr txBox="1"/>
          <p:nvPr/>
        </p:nvSpPr>
        <p:spPr>
          <a:xfrm>
            <a:off x="1728786" y="5837256"/>
            <a:ext cx="296876" cy="369332"/>
          </a:xfrm>
          <a:prstGeom prst="rect">
            <a:avLst/>
          </a:prstGeom>
          <a:noFill/>
        </p:spPr>
        <p:txBody>
          <a:bodyPr wrap="none" rtlCol="0">
            <a:spAutoFit/>
          </a:bodyPr>
          <a:lstStyle/>
          <a:p>
            <a:r>
              <a:rPr lang="en-IN" dirty="0"/>
              <a:t>Y</a:t>
            </a:r>
          </a:p>
        </p:txBody>
      </p:sp>
      <p:sp>
        <p:nvSpPr>
          <p:cNvPr id="51" name="TextBox 50">
            <a:extLst>
              <a:ext uri="{FF2B5EF4-FFF2-40B4-BE49-F238E27FC236}">
                <a16:creationId xmlns:a16="http://schemas.microsoft.com/office/drawing/2014/main" id="{3CE95E51-2FD1-789C-034B-11DC92521A9B}"/>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Tree>
    <p:extLst>
      <p:ext uri="{BB962C8B-B14F-4D97-AF65-F5344CB8AC3E}">
        <p14:creationId xmlns:p14="http://schemas.microsoft.com/office/powerpoint/2010/main" val="4002860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D855-B188-4BFD-8CB8-6E1DA27DE2A1}"/>
              </a:ext>
            </a:extLst>
          </p:cNvPr>
          <p:cNvSpPr>
            <a:spLocks noGrp="1"/>
          </p:cNvSpPr>
          <p:nvPr>
            <p:ph type="title"/>
          </p:nvPr>
        </p:nvSpPr>
        <p:spPr/>
        <p:txBody>
          <a:bodyPr/>
          <a:lstStyle/>
          <a:p>
            <a:r>
              <a:rPr lang="en-US" dirty="0" err="1"/>
              <a:t>Readline</a:t>
            </a:r>
            <a:r>
              <a:rPr lang="en-US" dirty="0"/>
              <a:t> Module</a:t>
            </a:r>
          </a:p>
        </p:txBody>
      </p:sp>
      <p:sp>
        <p:nvSpPr>
          <p:cNvPr id="3" name="Content Placeholder 2">
            <a:extLst>
              <a:ext uri="{FF2B5EF4-FFF2-40B4-BE49-F238E27FC236}">
                <a16:creationId xmlns:a16="http://schemas.microsoft.com/office/drawing/2014/main" id="{3AC54A73-CA25-4E44-BBD9-E3A16040D2E1}"/>
              </a:ext>
            </a:extLst>
          </p:cNvPr>
          <p:cNvSpPr>
            <a:spLocks noGrp="1"/>
          </p:cNvSpPr>
          <p:nvPr>
            <p:ph idx="1"/>
          </p:nvPr>
        </p:nvSpPr>
        <p:spPr/>
        <p:txBody>
          <a:bodyPr/>
          <a:lstStyle/>
          <a:p>
            <a:r>
              <a:rPr lang="en-US" dirty="0"/>
              <a:t>The </a:t>
            </a:r>
            <a:r>
              <a:rPr lang="en-US" dirty="0" err="1"/>
              <a:t>readline</a:t>
            </a:r>
            <a:r>
              <a:rPr lang="en-US" dirty="0"/>
              <a:t> module provides an interface for reading data from a Readable stream (such as </a:t>
            </a:r>
            <a:r>
              <a:rPr lang="en-US" dirty="0" err="1"/>
              <a:t>process.stdin</a:t>
            </a:r>
            <a:r>
              <a:rPr lang="en-US" dirty="0"/>
              <a:t>) one line at a time.</a:t>
            </a:r>
          </a:p>
        </p:txBody>
      </p:sp>
    </p:spTree>
    <p:extLst>
      <p:ext uri="{BB962C8B-B14F-4D97-AF65-F5344CB8AC3E}">
        <p14:creationId xmlns:p14="http://schemas.microsoft.com/office/powerpoint/2010/main" val="2213827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881C-D687-55AA-5914-13139E5DCED2}"/>
              </a:ext>
            </a:extLst>
          </p:cNvPr>
          <p:cNvSpPr>
            <a:spLocks noGrp="1"/>
          </p:cNvSpPr>
          <p:nvPr>
            <p:ph type="title"/>
          </p:nvPr>
        </p:nvSpPr>
        <p:spPr/>
        <p:txBody>
          <a:bodyPr/>
          <a:lstStyle/>
          <a:p>
            <a:r>
              <a:rPr lang="en-US" dirty="0"/>
              <a:t>fs Module</a:t>
            </a:r>
            <a:endParaRPr lang="en-IN" dirty="0"/>
          </a:p>
        </p:txBody>
      </p:sp>
      <p:sp>
        <p:nvSpPr>
          <p:cNvPr id="3" name="Content Placeholder 2">
            <a:extLst>
              <a:ext uri="{FF2B5EF4-FFF2-40B4-BE49-F238E27FC236}">
                <a16:creationId xmlns:a16="http://schemas.microsoft.com/office/drawing/2014/main" id="{D17C32F2-1928-0504-B18F-E62049EAD42D}"/>
              </a:ext>
            </a:extLst>
          </p:cNvPr>
          <p:cNvSpPr>
            <a:spLocks noGrp="1"/>
          </p:cNvSpPr>
          <p:nvPr>
            <p:ph idx="1"/>
          </p:nvPr>
        </p:nvSpPr>
        <p:spPr/>
        <p:txBody>
          <a:bodyPr/>
          <a:lstStyle/>
          <a:p>
            <a:r>
              <a:rPr lang="en-US" dirty="0"/>
              <a:t>With Node.js, you can programmatically manipulate files with the built-in fs module. </a:t>
            </a:r>
          </a:p>
          <a:p>
            <a:r>
              <a:rPr lang="en-US" dirty="0"/>
              <a:t>The name is short for “file system,” and the module contains all the functions you need to read, write, and delete files on the local machine. </a:t>
            </a:r>
          </a:p>
          <a:p>
            <a:r>
              <a:rPr lang="en-US" dirty="0"/>
              <a:t>This unique aspect of Node.js makes JavaScript a useful language for back-end and CLI tool programming.</a:t>
            </a:r>
          </a:p>
          <a:p>
            <a:r>
              <a:rPr lang="en-US" dirty="0"/>
              <a:t>The fs module supports interacting with files synchronously, asynchronously, or via streams;</a:t>
            </a:r>
            <a:endParaRPr lang="en-IN" dirty="0"/>
          </a:p>
        </p:txBody>
      </p:sp>
    </p:spTree>
    <p:extLst>
      <p:ext uri="{BB962C8B-B14F-4D97-AF65-F5344CB8AC3E}">
        <p14:creationId xmlns:p14="http://schemas.microsoft.com/office/powerpoint/2010/main" val="972019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D228-D9FA-44E7-A4D0-F269529CEC2A}"/>
              </a:ext>
            </a:extLst>
          </p:cNvPr>
          <p:cNvSpPr>
            <a:spLocks noGrp="1"/>
          </p:cNvSpPr>
          <p:nvPr>
            <p:ph type="title"/>
          </p:nvPr>
        </p:nvSpPr>
        <p:spPr>
          <a:xfrm>
            <a:off x="838200" y="365125"/>
            <a:ext cx="10515600" cy="1325563"/>
          </a:xfrm>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FC3CEF77-F75D-4082-9A08-30E60482DCDB}"/>
              </a:ext>
            </a:extLst>
          </p:cNvPr>
          <p:cNvSpPr>
            <a:spLocks noGrp="1"/>
          </p:cNvSpPr>
          <p:nvPr>
            <p:ph idx="1"/>
          </p:nvPr>
        </p:nvSpPr>
        <p:spPr>
          <a:xfrm>
            <a:off x="838200" y="1825625"/>
            <a:ext cx="10515600" cy="4351338"/>
          </a:xfrm>
        </p:spPr>
        <p:txBody>
          <a:bodyPr>
            <a:normAutofit fontScale="85000" lnSpcReduction="20000"/>
          </a:bodyPr>
          <a:lstStyle/>
          <a:p>
            <a:r>
              <a:rPr lang="en-US" dirty="0" err="1"/>
              <a:t>fs.access</a:t>
            </a:r>
            <a:r>
              <a:rPr lang="en-US" dirty="0"/>
              <a:t>(): check if the file exists and Node.js can access it with its permissions</a:t>
            </a:r>
          </a:p>
          <a:p>
            <a:r>
              <a:rPr lang="en-US" dirty="0" err="1"/>
              <a:t>fs.appendFile</a:t>
            </a:r>
            <a:r>
              <a:rPr lang="en-US" dirty="0"/>
              <a:t>(): append data to a file. If the file does not exist, it's created</a:t>
            </a:r>
          </a:p>
          <a:p>
            <a:r>
              <a:rPr lang="en-US" dirty="0" err="1"/>
              <a:t>fs.chmod</a:t>
            </a:r>
            <a:r>
              <a:rPr lang="en-US" dirty="0"/>
              <a:t>(): change the permissions of a file specified by the filename passed. Related: </a:t>
            </a:r>
            <a:r>
              <a:rPr lang="en-US" dirty="0" err="1"/>
              <a:t>fs.lchmod</a:t>
            </a:r>
            <a:r>
              <a:rPr lang="en-US" dirty="0"/>
              <a:t>(), </a:t>
            </a:r>
            <a:r>
              <a:rPr lang="en-US" dirty="0" err="1"/>
              <a:t>fs.fchmod</a:t>
            </a:r>
            <a:r>
              <a:rPr lang="en-US" dirty="0"/>
              <a:t>()</a:t>
            </a:r>
          </a:p>
          <a:p>
            <a:r>
              <a:rPr lang="en-US" dirty="0" err="1"/>
              <a:t>fs.chown</a:t>
            </a:r>
            <a:r>
              <a:rPr lang="en-US" dirty="0"/>
              <a:t>(): change the owner and group of a file specified by the filename passed. Related: </a:t>
            </a:r>
            <a:r>
              <a:rPr lang="en-US" dirty="0" err="1"/>
              <a:t>fs.fchown</a:t>
            </a:r>
            <a:r>
              <a:rPr lang="en-US" dirty="0"/>
              <a:t>(), </a:t>
            </a:r>
            <a:r>
              <a:rPr lang="en-US" dirty="0" err="1"/>
              <a:t>fs.lchown</a:t>
            </a:r>
            <a:r>
              <a:rPr lang="en-US" dirty="0"/>
              <a:t>()</a:t>
            </a:r>
          </a:p>
          <a:p>
            <a:r>
              <a:rPr lang="en-US" dirty="0" err="1"/>
              <a:t>fs.close</a:t>
            </a:r>
            <a:r>
              <a:rPr lang="en-US" dirty="0"/>
              <a:t>(): close a file descriptor</a:t>
            </a:r>
          </a:p>
          <a:p>
            <a:r>
              <a:rPr lang="en-US" dirty="0" err="1"/>
              <a:t>fs.copyFile</a:t>
            </a:r>
            <a:r>
              <a:rPr lang="en-US" dirty="0"/>
              <a:t>(): copies a file</a:t>
            </a:r>
          </a:p>
          <a:p>
            <a:r>
              <a:rPr lang="en-US" dirty="0" err="1"/>
              <a:t>fs.createReadStream</a:t>
            </a:r>
            <a:r>
              <a:rPr lang="en-US" dirty="0"/>
              <a:t>(): create a readable file stream</a:t>
            </a:r>
          </a:p>
          <a:p>
            <a:r>
              <a:rPr lang="en-US" dirty="0" err="1"/>
              <a:t>fs.createWriteStream</a:t>
            </a:r>
            <a:r>
              <a:rPr lang="en-US" dirty="0"/>
              <a:t>(): create a writable file stream</a:t>
            </a:r>
          </a:p>
          <a:p>
            <a:r>
              <a:rPr lang="en-US" dirty="0" err="1"/>
              <a:t>fs.link</a:t>
            </a:r>
            <a:r>
              <a:rPr lang="en-US" dirty="0"/>
              <a:t>(): create a new hard link to a file</a:t>
            </a:r>
          </a:p>
          <a:p>
            <a:r>
              <a:rPr lang="en-US" dirty="0" err="1"/>
              <a:t>fs.mkdir</a:t>
            </a:r>
            <a:r>
              <a:rPr lang="en-US" dirty="0"/>
              <a:t>(): create a new folder</a:t>
            </a:r>
          </a:p>
        </p:txBody>
      </p:sp>
    </p:spTree>
    <p:extLst>
      <p:ext uri="{BB962C8B-B14F-4D97-AF65-F5344CB8AC3E}">
        <p14:creationId xmlns:p14="http://schemas.microsoft.com/office/powerpoint/2010/main" val="1060908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9A47-A70D-4396-8D8E-2ACBAB6882B7}"/>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D4813C8B-CD18-4564-87B1-001A56CAB9DA}"/>
              </a:ext>
            </a:extLst>
          </p:cNvPr>
          <p:cNvSpPr>
            <a:spLocks noGrp="1"/>
          </p:cNvSpPr>
          <p:nvPr>
            <p:ph idx="1"/>
          </p:nvPr>
        </p:nvSpPr>
        <p:spPr/>
        <p:txBody>
          <a:bodyPr>
            <a:normAutofit fontScale="85000" lnSpcReduction="20000"/>
          </a:bodyPr>
          <a:lstStyle/>
          <a:p>
            <a:r>
              <a:rPr lang="en-US" dirty="0" err="1"/>
              <a:t>fs.mkdtemp</a:t>
            </a:r>
            <a:r>
              <a:rPr lang="en-US" dirty="0"/>
              <a:t>(): create a temporary directory</a:t>
            </a:r>
          </a:p>
          <a:p>
            <a:r>
              <a:rPr lang="en-US" dirty="0" err="1"/>
              <a:t>fs.open</a:t>
            </a:r>
            <a:r>
              <a:rPr lang="en-US" dirty="0"/>
              <a:t>(): set the file mode</a:t>
            </a:r>
          </a:p>
          <a:p>
            <a:r>
              <a:rPr lang="en-US" dirty="0" err="1"/>
              <a:t>fs.readdir</a:t>
            </a:r>
            <a:r>
              <a:rPr lang="en-US" dirty="0"/>
              <a:t>(): read the contents of a directory</a:t>
            </a:r>
          </a:p>
          <a:p>
            <a:r>
              <a:rPr lang="en-US" dirty="0" err="1"/>
              <a:t>fs.readFile</a:t>
            </a:r>
            <a:r>
              <a:rPr lang="en-US" dirty="0"/>
              <a:t>(): read the content of a file. Related: </a:t>
            </a:r>
            <a:r>
              <a:rPr lang="en-US" dirty="0" err="1"/>
              <a:t>fs.read</a:t>
            </a:r>
            <a:r>
              <a:rPr lang="en-US" dirty="0"/>
              <a:t>()</a:t>
            </a:r>
          </a:p>
          <a:p>
            <a:r>
              <a:rPr lang="en-US" dirty="0" err="1"/>
              <a:t>fs.readlink</a:t>
            </a:r>
            <a:r>
              <a:rPr lang="en-US" dirty="0"/>
              <a:t>(): read the value of a symbolic link</a:t>
            </a:r>
          </a:p>
          <a:p>
            <a:r>
              <a:rPr lang="en-US" dirty="0" err="1"/>
              <a:t>fs.realpath</a:t>
            </a:r>
            <a:r>
              <a:rPr lang="en-US" dirty="0"/>
              <a:t>(): resolve relative file path pointers (., ..) to the full path</a:t>
            </a:r>
          </a:p>
          <a:p>
            <a:r>
              <a:rPr lang="en-US" dirty="0" err="1"/>
              <a:t>fs.rename</a:t>
            </a:r>
            <a:r>
              <a:rPr lang="en-US" dirty="0"/>
              <a:t>(): rename a file or folder</a:t>
            </a:r>
          </a:p>
          <a:p>
            <a:r>
              <a:rPr lang="en-US" dirty="0" err="1"/>
              <a:t>fs.rmdir</a:t>
            </a:r>
            <a:r>
              <a:rPr lang="en-US" dirty="0"/>
              <a:t>(): remove a folder</a:t>
            </a:r>
          </a:p>
          <a:p>
            <a:r>
              <a:rPr lang="en-US" dirty="0" err="1"/>
              <a:t>fs.stat</a:t>
            </a:r>
            <a:r>
              <a:rPr lang="en-US" dirty="0"/>
              <a:t>(): returns the status of the file identified by the filename passed. Related: </a:t>
            </a:r>
            <a:r>
              <a:rPr lang="en-US" dirty="0" err="1"/>
              <a:t>fs.fstat</a:t>
            </a:r>
            <a:r>
              <a:rPr lang="en-US" dirty="0"/>
              <a:t>(), </a:t>
            </a:r>
            <a:r>
              <a:rPr lang="en-US" dirty="0" err="1"/>
              <a:t>fs.lstat</a:t>
            </a:r>
            <a:r>
              <a:rPr lang="en-US" dirty="0"/>
              <a:t>()</a:t>
            </a:r>
          </a:p>
          <a:p>
            <a:r>
              <a:rPr lang="en-US" dirty="0" err="1"/>
              <a:t>fs.symlink</a:t>
            </a:r>
            <a:r>
              <a:rPr lang="en-US" dirty="0"/>
              <a:t>(): create a new symbolic link to a file</a:t>
            </a:r>
          </a:p>
        </p:txBody>
      </p:sp>
    </p:spTree>
    <p:extLst>
      <p:ext uri="{BB962C8B-B14F-4D97-AF65-F5344CB8AC3E}">
        <p14:creationId xmlns:p14="http://schemas.microsoft.com/office/powerpoint/2010/main" val="3753465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8DAD-9EA7-48DD-94E7-CD7154D2FC54}"/>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EE947F2A-4183-4FBC-8A67-CA6386611BDB}"/>
              </a:ext>
            </a:extLst>
          </p:cNvPr>
          <p:cNvSpPr>
            <a:spLocks noGrp="1"/>
          </p:cNvSpPr>
          <p:nvPr>
            <p:ph idx="1"/>
          </p:nvPr>
        </p:nvSpPr>
        <p:spPr/>
        <p:txBody>
          <a:bodyPr/>
          <a:lstStyle/>
          <a:p>
            <a:r>
              <a:rPr lang="en-US" dirty="0" err="1"/>
              <a:t>fs.truncate</a:t>
            </a:r>
            <a:r>
              <a:rPr lang="en-US" dirty="0"/>
              <a:t>(): truncate to the specified length the file identified by the filename passed. Related: </a:t>
            </a:r>
            <a:r>
              <a:rPr lang="en-US" dirty="0" err="1"/>
              <a:t>fs.ftruncate</a:t>
            </a:r>
            <a:r>
              <a:rPr lang="en-US" dirty="0"/>
              <a:t>()</a:t>
            </a:r>
          </a:p>
          <a:p>
            <a:r>
              <a:rPr lang="en-US" dirty="0" err="1"/>
              <a:t>fs.unlink</a:t>
            </a:r>
            <a:r>
              <a:rPr lang="en-US" dirty="0"/>
              <a:t>(): remove a file or a symbolic link</a:t>
            </a:r>
          </a:p>
          <a:p>
            <a:r>
              <a:rPr lang="en-US" dirty="0" err="1"/>
              <a:t>fs.unwatchFile</a:t>
            </a:r>
            <a:r>
              <a:rPr lang="en-US" dirty="0"/>
              <a:t>(): stop watching for changes on a file</a:t>
            </a:r>
          </a:p>
          <a:p>
            <a:r>
              <a:rPr lang="en-US" dirty="0" err="1"/>
              <a:t>fs.utimes</a:t>
            </a:r>
            <a:r>
              <a:rPr lang="en-US" dirty="0"/>
              <a:t>(): change the timestamp of the file identified by the filename passed. Related: </a:t>
            </a:r>
            <a:r>
              <a:rPr lang="en-US" dirty="0" err="1"/>
              <a:t>fs.futimes</a:t>
            </a:r>
            <a:r>
              <a:rPr lang="en-US" dirty="0"/>
              <a:t>()</a:t>
            </a:r>
          </a:p>
          <a:p>
            <a:r>
              <a:rPr lang="en-US" dirty="0" err="1"/>
              <a:t>fs.watchFile</a:t>
            </a:r>
            <a:r>
              <a:rPr lang="en-US" dirty="0"/>
              <a:t>(): start watching for changes on a file. Related: </a:t>
            </a:r>
            <a:r>
              <a:rPr lang="en-US" dirty="0" err="1"/>
              <a:t>fs.watch</a:t>
            </a:r>
            <a:r>
              <a:rPr lang="en-US" dirty="0"/>
              <a:t>()</a:t>
            </a:r>
          </a:p>
          <a:p>
            <a:r>
              <a:rPr lang="en-US" dirty="0" err="1"/>
              <a:t>fs.writeFile</a:t>
            </a:r>
            <a:r>
              <a:rPr lang="en-US" dirty="0"/>
              <a:t>(): write data to a file. Related: </a:t>
            </a:r>
            <a:r>
              <a:rPr lang="en-US" dirty="0" err="1"/>
              <a:t>fs.write</a:t>
            </a:r>
            <a:r>
              <a:rPr lang="en-US" dirty="0"/>
              <a:t>()</a:t>
            </a:r>
          </a:p>
        </p:txBody>
      </p:sp>
    </p:spTree>
    <p:extLst>
      <p:ext uri="{BB962C8B-B14F-4D97-AF65-F5344CB8AC3E}">
        <p14:creationId xmlns:p14="http://schemas.microsoft.com/office/powerpoint/2010/main" val="2567783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275E-9879-3F6A-727A-531A6340AFFE}"/>
              </a:ext>
            </a:extLst>
          </p:cNvPr>
          <p:cNvSpPr>
            <a:spLocks noGrp="1"/>
          </p:cNvSpPr>
          <p:nvPr>
            <p:ph type="title"/>
          </p:nvPr>
        </p:nvSpPr>
        <p:spPr/>
        <p:txBody>
          <a:bodyPr/>
          <a:lstStyle/>
          <a:p>
            <a:r>
              <a:rPr lang="en-US" dirty="0"/>
              <a:t>What is Event-driven?</a:t>
            </a:r>
            <a:endParaRPr lang="en-IN" dirty="0"/>
          </a:p>
        </p:txBody>
      </p:sp>
      <p:sp>
        <p:nvSpPr>
          <p:cNvPr id="3" name="Content Placeholder 2">
            <a:extLst>
              <a:ext uri="{FF2B5EF4-FFF2-40B4-BE49-F238E27FC236}">
                <a16:creationId xmlns:a16="http://schemas.microsoft.com/office/drawing/2014/main" id="{DA8D198B-1FF0-F72C-A1C4-EA47F6C5B919}"/>
              </a:ext>
            </a:extLst>
          </p:cNvPr>
          <p:cNvSpPr>
            <a:spLocks noGrp="1"/>
          </p:cNvSpPr>
          <p:nvPr>
            <p:ph idx="1"/>
          </p:nvPr>
        </p:nvSpPr>
        <p:spPr/>
        <p:txBody>
          <a:bodyPr>
            <a:normAutofit fontScale="92500" lnSpcReduction="10000"/>
          </a:bodyPr>
          <a:lstStyle/>
          <a:p>
            <a:r>
              <a:rPr lang="en-US" dirty="0"/>
              <a:t>Event-driven architectures build on a common pattern in software development known as publish-subscribe or observer pattern.</a:t>
            </a:r>
          </a:p>
          <a:p>
            <a:r>
              <a:rPr lang="en-US" dirty="0"/>
              <a:t>In an event-driven architecture there are at least two actors: the subject and the observer.</a:t>
            </a:r>
          </a:p>
          <a:p>
            <a:r>
              <a:rPr lang="en-US" dirty="0"/>
              <a:t>Is JavaScript language Event Driven?</a:t>
            </a:r>
          </a:p>
          <a:p>
            <a:pPr lvl="1"/>
            <a:r>
              <a:rPr lang="en-US" dirty="0"/>
              <a:t>No</a:t>
            </a:r>
          </a:p>
          <a:p>
            <a:r>
              <a:rPr lang="en-US" dirty="0"/>
              <a:t>Can we create custom events in JavaScript?</a:t>
            </a:r>
          </a:p>
          <a:p>
            <a:pPr lvl="1"/>
            <a:r>
              <a:rPr lang="en-US" dirty="0"/>
              <a:t>No</a:t>
            </a:r>
          </a:p>
          <a:p>
            <a:r>
              <a:rPr lang="en-US" dirty="0"/>
              <a:t>If you want to create custom events, we can use</a:t>
            </a:r>
          </a:p>
          <a:p>
            <a:pPr lvl="1"/>
            <a:r>
              <a:rPr lang="en-US" dirty="0" err="1"/>
              <a:t>document.createEvent</a:t>
            </a:r>
            <a:r>
              <a:rPr lang="en-US" dirty="0"/>
              <a:t>() – HTML Programming</a:t>
            </a:r>
          </a:p>
          <a:p>
            <a:pPr lvl="1"/>
            <a:r>
              <a:rPr lang="en-US" dirty="0"/>
              <a:t>Event Emitter – Node JS</a:t>
            </a:r>
          </a:p>
          <a:p>
            <a:endParaRPr lang="en-IN" dirty="0"/>
          </a:p>
        </p:txBody>
      </p:sp>
    </p:spTree>
    <p:extLst>
      <p:ext uri="{BB962C8B-B14F-4D97-AF65-F5344CB8AC3E}">
        <p14:creationId xmlns:p14="http://schemas.microsoft.com/office/powerpoint/2010/main" val="7023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BC2D-BE22-4199-B9F3-6CAA1983D903}"/>
              </a:ext>
            </a:extLst>
          </p:cNvPr>
          <p:cNvSpPr>
            <a:spLocks noGrp="1"/>
          </p:cNvSpPr>
          <p:nvPr>
            <p:ph type="title"/>
          </p:nvPr>
        </p:nvSpPr>
        <p:spPr/>
        <p:txBody>
          <a:bodyPr/>
          <a:lstStyle/>
          <a:p>
            <a:r>
              <a:rPr lang="en-US" dirty="0"/>
              <a:t>What is Node.js?</a:t>
            </a:r>
          </a:p>
        </p:txBody>
      </p:sp>
      <p:sp>
        <p:nvSpPr>
          <p:cNvPr id="5" name="Content Placeholder 4">
            <a:extLst>
              <a:ext uri="{FF2B5EF4-FFF2-40B4-BE49-F238E27FC236}">
                <a16:creationId xmlns:a16="http://schemas.microsoft.com/office/drawing/2014/main" id="{A6E0C0B0-8155-46A1-BD2F-9D964CFF6D8E}"/>
              </a:ext>
            </a:extLst>
          </p:cNvPr>
          <p:cNvSpPr>
            <a:spLocks noGrp="1"/>
          </p:cNvSpPr>
          <p:nvPr>
            <p:ph idx="1"/>
          </p:nvPr>
        </p:nvSpPr>
        <p:spPr/>
        <p:txBody>
          <a:bodyPr>
            <a:normAutofit/>
          </a:bodyPr>
          <a:lstStyle/>
          <a:p>
            <a:r>
              <a:rPr lang="en-US" dirty="0"/>
              <a:t>Node.js is </a:t>
            </a:r>
          </a:p>
          <a:p>
            <a:pPr lvl="1"/>
            <a:r>
              <a:rPr lang="en-US" dirty="0"/>
              <a:t>open-source</a:t>
            </a:r>
          </a:p>
          <a:p>
            <a:pPr lvl="1"/>
            <a:r>
              <a:rPr lang="en-US" dirty="0"/>
              <a:t>cross-platform</a:t>
            </a:r>
          </a:p>
          <a:p>
            <a:pPr lvl="1"/>
            <a:r>
              <a:rPr lang="en-US" dirty="0"/>
              <a:t>back-end JavaScript runtime environment </a:t>
            </a:r>
          </a:p>
          <a:p>
            <a:pPr lvl="1"/>
            <a:r>
              <a:rPr lang="en-US" dirty="0"/>
              <a:t>runs on the V8 engine </a:t>
            </a:r>
          </a:p>
          <a:p>
            <a:pPr lvl="1"/>
            <a:r>
              <a:rPr lang="en-US" dirty="0"/>
              <a:t>executes JavaScript code outside a web browser. </a:t>
            </a:r>
          </a:p>
          <a:p>
            <a:r>
              <a:rPr lang="en-US" dirty="0"/>
              <a:t>Node.js lets developers use JavaScript for server-side scripting.</a:t>
            </a:r>
          </a:p>
          <a:p>
            <a:r>
              <a:rPr lang="en-US" dirty="0"/>
              <a:t>Node.js represents a "JavaScript everywhere" paradigm</a:t>
            </a:r>
          </a:p>
          <a:p>
            <a:pPr lvl="1"/>
            <a:r>
              <a:rPr lang="en-US" dirty="0"/>
              <a:t>Unifying web-application development around a single programming language.</a:t>
            </a:r>
          </a:p>
        </p:txBody>
      </p:sp>
    </p:spTree>
    <p:extLst>
      <p:ext uri="{BB962C8B-B14F-4D97-AF65-F5344CB8AC3E}">
        <p14:creationId xmlns:p14="http://schemas.microsoft.com/office/powerpoint/2010/main" val="416525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0E89-0488-40A8-9061-6BD1BAEFD546}"/>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4808908B-B388-40D6-ABD2-CEEAE498BFBB}"/>
              </a:ext>
            </a:extLst>
          </p:cNvPr>
          <p:cNvSpPr>
            <a:spLocks noGrp="1"/>
          </p:cNvSpPr>
          <p:nvPr>
            <p:ph idx="1"/>
          </p:nvPr>
        </p:nvSpPr>
        <p:spPr/>
        <p:txBody>
          <a:bodyPr/>
          <a:lstStyle/>
          <a:p>
            <a:r>
              <a:rPr lang="en-US" dirty="0"/>
              <a:t>Node.js core API is built around an idiomatic asynchronous event-driven architecture in which objects called "emitters" emit named events that cause Function objects "listeners" to be called.</a:t>
            </a:r>
          </a:p>
          <a:p>
            <a:r>
              <a:rPr lang="en-US" dirty="0"/>
              <a:t>All objects that emit events are instances of the </a:t>
            </a:r>
            <a:r>
              <a:rPr lang="en-US" dirty="0" err="1"/>
              <a:t>EventEmitter</a:t>
            </a:r>
            <a:r>
              <a:rPr lang="en-US" dirty="0"/>
              <a:t> class. </a:t>
            </a:r>
          </a:p>
          <a:p>
            <a:r>
              <a:rPr lang="en-US" dirty="0"/>
              <a:t>These objects expose an </a:t>
            </a:r>
            <a:r>
              <a:rPr lang="en-US" dirty="0" err="1"/>
              <a:t>eventEmitter.on</a:t>
            </a:r>
            <a:r>
              <a:rPr lang="en-US" dirty="0"/>
              <a:t>() function that allows one or more functions to be attached to named events.</a:t>
            </a:r>
          </a:p>
          <a:p>
            <a:r>
              <a:rPr lang="en-US" dirty="0"/>
              <a:t>When the </a:t>
            </a:r>
            <a:r>
              <a:rPr lang="en-US" dirty="0" err="1"/>
              <a:t>EventEmitter</a:t>
            </a:r>
            <a:r>
              <a:rPr lang="en-US" dirty="0"/>
              <a:t> object emits an event, all the functions attached to that specific event are called synchronously.</a:t>
            </a:r>
          </a:p>
        </p:txBody>
      </p:sp>
    </p:spTree>
    <p:extLst>
      <p:ext uri="{BB962C8B-B14F-4D97-AF65-F5344CB8AC3E}">
        <p14:creationId xmlns:p14="http://schemas.microsoft.com/office/powerpoint/2010/main" val="2699455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50DF-784D-26EA-542F-278E251770E2}"/>
              </a:ext>
            </a:extLst>
          </p:cNvPr>
          <p:cNvSpPr>
            <a:spLocks noGrp="1"/>
          </p:cNvSpPr>
          <p:nvPr>
            <p:ph type="title"/>
          </p:nvPr>
        </p:nvSpPr>
        <p:spPr/>
        <p:txBody>
          <a:bodyPr/>
          <a:lstStyle/>
          <a:p>
            <a:r>
              <a:rPr lang="en-US" dirty="0"/>
              <a:t>Streams</a:t>
            </a:r>
            <a:endParaRPr lang="en-IN" dirty="0"/>
          </a:p>
        </p:txBody>
      </p:sp>
      <p:sp>
        <p:nvSpPr>
          <p:cNvPr id="3" name="Content Placeholder 2">
            <a:extLst>
              <a:ext uri="{FF2B5EF4-FFF2-40B4-BE49-F238E27FC236}">
                <a16:creationId xmlns:a16="http://schemas.microsoft.com/office/drawing/2014/main" id="{8F2DF0D6-EC2A-6390-C32A-FB7C4269B1CC}"/>
              </a:ext>
            </a:extLst>
          </p:cNvPr>
          <p:cNvSpPr>
            <a:spLocks noGrp="1"/>
          </p:cNvSpPr>
          <p:nvPr>
            <p:ph idx="1"/>
          </p:nvPr>
        </p:nvSpPr>
        <p:spPr/>
        <p:txBody>
          <a:bodyPr/>
          <a:lstStyle/>
          <a:p>
            <a:r>
              <a:rPr lang="en-US" dirty="0"/>
              <a:t>A stream is an abstract interface for working with streaming data in Node.js.</a:t>
            </a:r>
          </a:p>
          <a:p>
            <a:r>
              <a:rPr lang="en-US" dirty="0"/>
              <a:t>Streams are one of the fundamental concepts of Node.js. </a:t>
            </a:r>
          </a:p>
          <a:p>
            <a:r>
              <a:rPr lang="en-US" dirty="0"/>
              <a:t>Streams are a type of data-handling methods and are used to read or write input into output sequentially. </a:t>
            </a:r>
          </a:p>
          <a:p>
            <a:r>
              <a:rPr lang="en-US" dirty="0"/>
              <a:t>Streams are used to handle reading/writing files or exchanging information in an efficient way.</a:t>
            </a:r>
            <a:endParaRPr lang="en-IN" dirty="0"/>
          </a:p>
        </p:txBody>
      </p:sp>
    </p:spTree>
    <p:extLst>
      <p:ext uri="{BB962C8B-B14F-4D97-AF65-F5344CB8AC3E}">
        <p14:creationId xmlns:p14="http://schemas.microsoft.com/office/powerpoint/2010/main" val="185573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ReadStream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responses, on the client</a:t>
            </a:r>
          </a:p>
          <a:p>
            <a:r>
              <a:rPr lang="en-IN" dirty="0"/>
              <a:t>HTTP requests,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a:t>
            </a:r>
            <a:r>
              <a:rPr lang="en-IN" dirty="0" err="1"/>
              <a:t>stdout</a:t>
            </a:r>
            <a:r>
              <a:rPr lang="en-IN" dirty="0"/>
              <a:t> and stderr</a:t>
            </a:r>
          </a:p>
          <a:p>
            <a:r>
              <a:rPr lang="en-IN" dirty="0" err="1"/>
              <a:t>process.stdin</a:t>
            </a:r>
            <a:endParaRPr lang="en-US" dirty="0"/>
          </a:p>
        </p:txBody>
      </p:sp>
    </p:spTree>
    <p:extLst>
      <p:ext uri="{BB962C8B-B14F-4D97-AF65-F5344CB8AC3E}">
        <p14:creationId xmlns:p14="http://schemas.microsoft.com/office/powerpoint/2010/main" val="3041307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WriteStream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requests, on the client</a:t>
            </a:r>
          </a:p>
          <a:p>
            <a:r>
              <a:rPr lang="en-IN" dirty="0"/>
              <a:t>HTTP responses,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stdin</a:t>
            </a:r>
          </a:p>
          <a:p>
            <a:r>
              <a:rPr lang="en-IN" dirty="0" err="1"/>
              <a:t>process.stdout</a:t>
            </a:r>
            <a:r>
              <a:rPr lang="en-IN" dirty="0"/>
              <a:t> and stderr</a:t>
            </a:r>
            <a:endParaRPr lang="en-US" dirty="0"/>
          </a:p>
        </p:txBody>
      </p:sp>
    </p:spTree>
    <p:extLst>
      <p:ext uri="{BB962C8B-B14F-4D97-AF65-F5344CB8AC3E}">
        <p14:creationId xmlns:p14="http://schemas.microsoft.com/office/powerpoint/2010/main" val="371425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A1A8-3F4D-A79B-535E-60674BCE73D9}"/>
              </a:ext>
            </a:extLst>
          </p:cNvPr>
          <p:cNvSpPr>
            <a:spLocks noGrp="1"/>
          </p:cNvSpPr>
          <p:nvPr>
            <p:ph type="title"/>
          </p:nvPr>
        </p:nvSpPr>
        <p:spPr/>
        <p:txBody>
          <a:bodyPr/>
          <a:lstStyle/>
          <a:p>
            <a:r>
              <a:rPr lang="en-IN" dirty="0"/>
              <a:t>HTTP Module</a:t>
            </a:r>
            <a:endParaRPr lang="en-US" dirty="0"/>
          </a:p>
        </p:txBody>
      </p:sp>
      <p:sp>
        <p:nvSpPr>
          <p:cNvPr id="3" name="Content Placeholder 2">
            <a:extLst>
              <a:ext uri="{FF2B5EF4-FFF2-40B4-BE49-F238E27FC236}">
                <a16:creationId xmlns:a16="http://schemas.microsoft.com/office/drawing/2014/main" id="{DD39FBB7-5747-1D0B-63CE-8D9DC43E65C2}"/>
              </a:ext>
            </a:extLst>
          </p:cNvPr>
          <p:cNvSpPr>
            <a:spLocks noGrp="1"/>
          </p:cNvSpPr>
          <p:nvPr>
            <p:ph idx="1"/>
          </p:nvPr>
        </p:nvSpPr>
        <p:spPr/>
        <p:txBody>
          <a:bodyPr/>
          <a:lstStyle/>
          <a:p>
            <a:r>
              <a:rPr lang="en-US" dirty="0"/>
              <a:t>The HTTP core module is a key module to Node.js networking.</a:t>
            </a:r>
          </a:p>
          <a:p>
            <a:r>
              <a:rPr lang="en-US" dirty="0"/>
              <a:t>To use the HTTP server in node, we need to require the HTTP module. The HTTP module creates an HTTP server that listens to server ports and gives a response back to the client.</a:t>
            </a:r>
          </a:p>
          <a:p>
            <a:r>
              <a:rPr lang="en-US" dirty="0"/>
              <a:t>To make requests via the HTTP module </a:t>
            </a:r>
            <a:r>
              <a:rPr lang="en-US" dirty="0" err="1"/>
              <a:t>http.request</a:t>
            </a:r>
            <a:r>
              <a:rPr lang="en-US" dirty="0"/>
              <a:t>() method is used.</a:t>
            </a:r>
          </a:p>
        </p:txBody>
      </p:sp>
    </p:spTree>
    <p:extLst>
      <p:ext uri="{BB962C8B-B14F-4D97-AF65-F5344CB8AC3E}">
        <p14:creationId xmlns:p14="http://schemas.microsoft.com/office/powerpoint/2010/main" val="3976377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AD7CB6-F320-47E4-8654-01D2B4D5D0D7}"/>
              </a:ext>
            </a:extLst>
          </p:cNvPr>
          <p:cNvSpPr/>
          <p:nvPr/>
        </p:nvSpPr>
        <p:spPr>
          <a:xfrm>
            <a:off x="315884" y="257695"/>
            <a:ext cx="2560320" cy="3171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BankAccount</a:t>
            </a:r>
            <a:r>
              <a:rPr lang="en-IN" dirty="0"/>
              <a:t> Class</a:t>
            </a:r>
          </a:p>
          <a:p>
            <a:pPr algn="ctr"/>
            <a:endParaRPr lang="en-IN" dirty="0"/>
          </a:p>
          <a:p>
            <a:pPr algn="ctr"/>
            <a:r>
              <a:rPr lang="en-IN" dirty="0"/>
              <a:t>withdraw(amount)</a:t>
            </a:r>
          </a:p>
          <a:p>
            <a:pPr algn="ctr"/>
            <a:r>
              <a:rPr lang="en-IN" dirty="0"/>
              <a:t>deposit(amount)</a:t>
            </a:r>
          </a:p>
        </p:txBody>
      </p:sp>
      <p:sp>
        <p:nvSpPr>
          <p:cNvPr id="5" name="Rectangle: Rounded Corners 4">
            <a:extLst>
              <a:ext uri="{FF2B5EF4-FFF2-40B4-BE49-F238E27FC236}">
                <a16:creationId xmlns:a16="http://schemas.microsoft.com/office/drawing/2014/main" id="{B94C0880-10E7-4101-AC4E-98B78CCC0E15}"/>
              </a:ext>
            </a:extLst>
          </p:cNvPr>
          <p:cNvSpPr/>
          <p:nvPr/>
        </p:nvSpPr>
        <p:spPr>
          <a:xfrm>
            <a:off x="1030777"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SMS Class</a:t>
            </a:r>
          </a:p>
          <a:p>
            <a:pPr algn="ctr"/>
            <a:endParaRPr lang="en-IN" dirty="0"/>
          </a:p>
          <a:p>
            <a:pPr algn="ctr"/>
            <a:r>
              <a:rPr lang="en-IN" dirty="0"/>
              <a:t>send(</a:t>
            </a:r>
            <a:r>
              <a:rPr lang="en-IN" dirty="0" err="1"/>
              <a:t>msg</a:t>
            </a:r>
            <a:r>
              <a:rPr lang="en-IN" dirty="0"/>
              <a:t>)</a:t>
            </a:r>
          </a:p>
        </p:txBody>
      </p:sp>
      <p:sp>
        <p:nvSpPr>
          <p:cNvPr id="6" name="Rectangle: Rounded Corners 5">
            <a:extLst>
              <a:ext uri="{FF2B5EF4-FFF2-40B4-BE49-F238E27FC236}">
                <a16:creationId xmlns:a16="http://schemas.microsoft.com/office/drawing/2014/main" id="{F6B45E63-6A7D-48A6-BE34-89095603DB3F}"/>
              </a:ext>
            </a:extLst>
          </p:cNvPr>
          <p:cNvSpPr/>
          <p:nvPr/>
        </p:nvSpPr>
        <p:spPr>
          <a:xfrm>
            <a:off x="3618806"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 Class</a:t>
            </a:r>
          </a:p>
          <a:p>
            <a:pPr algn="ctr"/>
            <a:endParaRPr lang="en-IN" dirty="0"/>
          </a:p>
          <a:p>
            <a:pPr algn="ctr"/>
            <a:r>
              <a:rPr lang="en-IN" dirty="0"/>
              <a:t>send(</a:t>
            </a:r>
            <a:r>
              <a:rPr lang="en-IN" dirty="0" err="1"/>
              <a:t>msg</a:t>
            </a:r>
            <a:r>
              <a:rPr lang="en-IN" dirty="0"/>
              <a:t>)</a:t>
            </a:r>
          </a:p>
        </p:txBody>
      </p:sp>
      <p:sp>
        <p:nvSpPr>
          <p:cNvPr id="7" name="TextBox 6">
            <a:extLst>
              <a:ext uri="{FF2B5EF4-FFF2-40B4-BE49-F238E27FC236}">
                <a16:creationId xmlns:a16="http://schemas.microsoft.com/office/drawing/2014/main" id="{0C57B204-BF35-48BB-B211-D1B7321062D6}"/>
              </a:ext>
            </a:extLst>
          </p:cNvPr>
          <p:cNvSpPr txBox="1"/>
          <p:nvPr/>
        </p:nvSpPr>
        <p:spPr>
          <a:xfrm>
            <a:off x="4015046" y="550685"/>
            <a:ext cx="7689477" cy="3139321"/>
          </a:xfrm>
          <a:prstGeom prst="rect">
            <a:avLst/>
          </a:prstGeom>
          <a:noFill/>
        </p:spPr>
        <p:txBody>
          <a:bodyPr wrap="none" rtlCol="0">
            <a:spAutoFit/>
          </a:bodyPr>
          <a:lstStyle/>
          <a:p>
            <a:r>
              <a:rPr lang="en-IN" dirty="0"/>
              <a:t>Create </a:t>
            </a:r>
            <a:r>
              <a:rPr lang="en-IN" dirty="0" err="1"/>
              <a:t>BankAccount</a:t>
            </a:r>
            <a:r>
              <a:rPr lang="en-IN" dirty="0"/>
              <a:t> class with withdraw, deposit and other methods if needed.</a:t>
            </a:r>
          </a:p>
          <a:p>
            <a:endParaRPr lang="en-IN" dirty="0"/>
          </a:p>
          <a:p>
            <a:r>
              <a:rPr lang="en-IN" dirty="0"/>
              <a:t>Withdraw should show error if amount to be withdrawn is greater than balance </a:t>
            </a:r>
          </a:p>
          <a:p>
            <a:r>
              <a:rPr lang="en-IN" dirty="0"/>
              <a:t>in account</a:t>
            </a:r>
          </a:p>
          <a:p>
            <a:endParaRPr lang="en-IN" dirty="0"/>
          </a:p>
          <a:p>
            <a:r>
              <a:rPr lang="en-IN" b="1" dirty="0"/>
              <a:t>Show message after withdraw and deposit call, showing current balance</a:t>
            </a:r>
          </a:p>
          <a:p>
            <a:endParaRPr lang="en-IN" b="1" dirty="0"/>
          </a:p>
          <a:p>
            <a:r>
              <a:rPr lang="en-IN" b="1" dirty="0"/>
              <a:t>Send a SMS after withdraw or deposit is called</a:t>
            </a:r>
          </a:p>
          <a:p>
            <a:r>
              <a:rPr lang="en-IN" b="1" dirty="0"/>
              <a:t>Send an Email after withdraw or deposit is called</a:t>
            </a:r>
          </a:p>
          <a:p>
            <a:endParaRPr lang="en-IN" b="1" dirty="0"/>
          </a:p>
          <a:p>
            <a:r>
              <a:rPr lang="en-IN" b="1" dirty="0"/>
              <a:t>Follow SOLID principal’s of writing code</a:t>
            </a:r>
          </a:p>
        </p:txBody>
      </p:sp>
      <p:sp>
        <p:nvSpPr>
          <p:cNvPr id="8" name="Rectangle: Rounded Corners 7">
            <a:extLst>
              <a:ext uri="{FF2B5EF4-FFF2-40B4-BE49-F238E27FC236}">
                <a16:creationId xmlns:a16="http://schemas.microsoft.com/office/drawing/2014/main" id="{A4FE4D20-2C8F-467C-945E-771DBBC0F7FA}"/>
              </a:ext>
            </a:extLst>
          </p:cNvPr>
          <p:cNvSpPr/>
          <p:nvPr/>
        </p:nvSpPr>
        <p:spPr>
          <a:xfrm>
            <a:off x="6206835" y="4256116"/>
            <a:ext cx="1956262" cy="2101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WhatsApp Class</a:t>
            </a:r>
          </a:p>
          <a:p>
            <a:pPr algn="ctr"/>
            <a:endParaRPr lang="en-IN" dirty="0"/>
          </a:p>
          <a:p>
            <a:pPr algn="ctr"/>
            <a:r>
              <a:rPr lang="en-IN" dirty="0"/>
              <a:t>send(</a:t>
            </a:r>
            <a:r>
              <a:rPr lang="en-IN" dirty="0" err="1"/>
              <a:t>msg</a:t>
            </a:r>
            <a:r>
              <a:rPr lang="en-IN" dirty="0"/>
              <a:t>)</a:t>
            </a:r>
          </a:p>
        </p:txBody>
      </p:sp>
    </p:spTree>
    <p:extLst>
      <p:ext uri="{BB962C8B-B14F-4D97-AF65-F5344CB8AC3E}">
        <p14:creationId xmlns:p14="http://schemas.microsoft.com/office/powerpoint/2010/main" val="3103000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3F03-8BE9-4F57-96E3-44B20A30A4F4}"/>
              </a:ext>
            </a:extLst>
          </p:cNvPr>
          <p:cNvSpPr>
            <a:spLocks noGrp="1"/>
          </p:cNvSpPr>
          <p:nvPr>
            <p:ph type="title"/>
          </p:nvPr>
        </p:nvSpPr>
        <p:spPr/>
        <p:txBody>
          <a:bodyPr/>
          <a:lstStyle/>
          <a:p>
            <a:r>
              <a:rPr lang="en-IN" dirty="0"/>
              <a:t>What is </a:t>
            </a:r>
            <a:r>
              <a:rPr lang="en-IN" dirty="0" err="1"/>
              <a:t>npm</a:t>
            </a:r>
            <a:r>
              <a:rPr lang="en-IN" dirty="0"/>
              <a:t>?</a:t>
            </a:r>
            <a:endParaRPr lang="en-US" dirty="0"/>
          </a:p>
        </p:txBody>
      </p:sp>
      <p:sp>
        <p:nvSpPr>
          <p:cNvPr id="3" name="Content Placeholder 2">
            <a:extLst>
              <a:ext uri="{FF2B5EF4-FFF2-40B4-BE49-F238E27FC236}">
                <a16:creationId xmlns:a16="http://schemas.microsoft.com/office/drawing/2014/main" id="{C6AA2821-6F97-4081-A0FF-57F4D316BF03}"/>
              </a:ext>
            </a:extLst>
          </p:cNvPr>
          <p:cNvSpPr>
            <a:spLocks noGrp="1"/>
          </p:cNvSpPr>
          <p:nvPr>
            <p:ph idx="1"/>
          </p:nvPr>
        </p:nvSpPr>
        <p:spPr/>
        <p:txBody>
          <a:bodyPr>
            <a:normAutofit fontScale="92500" lnSpcReduction="20000"/>
          </a:bodyPr>
          <a:lstStyle/>
          <a:p>
            <a:r>
              <a:rPr lang="en-US" dirty="0" err="1"/>
              <a:t>npm</a:t>
            </a:r>
            <a:r>
              <a:rPr lang="en-US" dirty="0"/>
              <a:t> is the world's largest Software Registry.</a:t>
            </a:r>
          </a:p>
          <a:p>
            <a:r>
              <a:rPr lang="en-US" dirty="0"/>
              <a:t>The registry contains over 800,000 code packages.</a:t>
            </a:r>
          </a:p>
          <a:p>
            <a:r>
              <a:rPr lang="en-US" dirty="0"/>
              <a:t>Open-source developers use </a:t>
            </a:r>
            <a:r>
              <a:rPr lang="en-US" dirty="0" err="1"/>
              <a:t>npm</a:t>
            </a:r>
            <a:r>
              <a:rPr lang="en-US" dirty="0"/>
              <a:t> to share software.</a:t>
            </a:r>
          </a:p>
          <a:p>
            <a:r>
              <a:rPr lang="en-US" dirty="0"/>
              <a:t>Many organizations also use </a:t>
            </a:r>
            <a:r>
              <a:rPr lang="en-US" dirty="0" err="1"/>
              <a:t>npm</a:t>
            </a:r>
            <a:r>
              <a:rPr lang="en-US" dirty="0"/>
              <a:t> to manage private development.</a:t>
            </a:r>
          </a:p>
          <a:p>
            <a:r>
              <a:rPr lang="en-US" dirty="0"/>
              <a:t>You can download all </a:t>
            </a:r>
            <a:r>
              <a:rPr lang="en-US" dirty="0" err="1"/>
              <a:t>npm</a:t>
            </a:r>
            <a:r>
              <a:rPr lang="en-US" dirty="0"/>
              <a:t> public software packages without any registration or logon.</a:t>
            </a:r>
          </a:p>
          <a:p>
            <a:r>
              <a:rPr lang="en-US" dirty="0" err="1"/>
              <a:t>npm</a:t>
            </a:r>
            <a:r>
              <a:rPr lang="en-US" dirty="0"/>
              <a:t> consists of three distinct components:</a:t>
            </a:r>
          </a:p>
          <a:p>
            <a:pPr lvl="1"/>
            <a:r>
              <a:rPr lang="en-US" b="1" dirty="0"/>
              <a:t>the website</a:t>
            </a:r>
            <a:r>
              <a:rPr lang="en-US" dirty="0"/>
              <a:t>: Use the website to discover packages, set up profiles, and manage other aspects of your </a:t>
            </a:r>
            <a:r>
              <a:rPr lang="en-US" dirty="0" err="1"/>
              <a:t>npm</a:t>
            </a:r>
            <a:r>
              <a:rPr lang="en-US" dirty="0"/>
              <a:t> experience.</a:t>
            </a:r>
          </a:p>
          <a:p>
            <a:pPr lvl="1"/>
            <a:r>
              <a:rPr lang="en-US" b="1" dirty="0"/>
              <a:t>the Command Line Interface (CLI)</a:t>
            </a:r>
            <a:r>
              <a:rPr lang="en-US" dirty="0"/>
              <a:t>: The CLI runs from a terminal, and is how most developers interact with </a:t>
            </a:r>
            <a:r>
              <a:rPr lang="en-US" dirty="0" err="1"/>
              <a:t>npm</a:t>
            </a:r>
            <a:endParaRPr lang="en-US" dirty="0"/>
          </a:p>
          <a:p>
            <a:pPr lvl="1"/>
            <a:r>
              <a:rPr lang="en-US" b="1" dirty="0"/>
              <a:t>the registry</a:t>
            </a:r>
            <a:r>
              <a:rPr lang="en-US" dirty="0"/>
              <a:t>: </a:t>
            </a:r>
            <a:r>
              <a:rPr lang="en-US" b="0" i="0" dirty="0">
                <a:solidFill>
                  <a:srgbClr val="24292E"/>
                </a:solidFill>
                <a:effectLst/>
                <a:latin typeface="-apple-system"/>
              </a:rPr>
              <a:t>The registry is a large public database of JavaScript software and the meta-information surrounding it.</a:t>
            </a:r>
            <a:endParaRPr lang="en-US" dirty="0"/>
          </a:p>
        </p:txBody>
      </p:sp>
    </p:spTree>
    <p:extLst>
      <p:ext uri="{BB962C8B-B14F-4D97-AF65-F5344CB8AC3E}">
        <p14:creationId xmlns:p14="http://schemas.microsoft.com/office/powerpoint/2010/main" val="2857248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fontScale="85000" lnSpcReduction="20000"/>
          </a:bodyPr>
          <a:lstStyle/>
          <a:p>
            <a:r>
              <a:rPr lang="en-US" dirty="0"/>
              <a:t>Local Installation</a:t>
            </a:r>
          </a:p>
          <a:p>
            <a:pPr lvl="1"/>
            <a:r>
              <a:rPr lang="en-US" dirty="0"/>
              <a:t>Production Packages</a:t>
            </a:r>
          </a:p>
          <a:p>
            <a:pPr lvl="2"/>
            <a:r>
              <a:rPr lang="en-US" dirty="0" err="1"/>
              <a:t>npm</a:t>
            </a:r>
            <a:r>
              <a:rPr lang="en-US" dirty="0"/>
              <a:t> install --save &lt;</a:t>
            </a:r>
            <a:r>
              <a:rPr lang="en-US" dirty="0" err="1"/>
              <a:t>package_name</a:t>
            </a:r>
            <a:r>
              <a:rPr lang="en-US" dirty="0"/>
              <a:t>&gt;</a:t>
            </a:r>
          </a:p>
          <a:p>
            <a:pPr lvl="2"/>
            <a:r>
              <a:rPr lang="en-US" dirty="0" err="1"/>
              <a:t>npm</a:t>
            </a:r>
            <a:r>
              <a:rPr lang="en-US" dirty="0"/>
              <a:t> install &lt;</a:t>
            </a:r>
            <a:r>
              <a:rPr lang="en-US" dirty="0" err="1"/>
              <a:t>package_name</a:t>
            </a:r>
            <a:r>
              <a:rPr lang="en-US" dirty="0"/>
              <a:t>&gt;</a:t>
            </a:r>
          </a:p>
          <a:p>
            <a:pPr lvl="2"/>
            <a:r>
              <a:rPr lang="en-US" dirty="0" err="1"/>
              <a:t>npm</a:t>
            </a:r>
            <a:r>
              <a:rPr lang="en-US" dirty="0"/>
              <a:t> </a:t>
            </a:r>
            <a:r>
              <a:rPr lang="en-US" dirty="0" err="1"/>
              <a:t>i</a:t>
            </a:r>
            <a:r>
              <a:rPr lang="en-US" dirty="0"/>
              <a:t> &lt;</a:t>
            </a:r>
            <a:r>
              <a:rPr lang="en-US" dirty="0" err="1"/>
              <a:t>package_name</a:t>
            </a:r>
            <a:r>
              <a:rPr lang="en-US" dirty="0"/>
              <a:t>&gt;</a:t>
            </a:r>
          </a:p>
          <a:p>
            <a:pPr lvl="1"/>
            <a:r>
              <a:rPr lang="en-US" dirty="0"/>
              <a:t>Development Packages</a:t>
            </a:r>
          </a:p>
          <a:p>
            <a:pPr lvl="2"/>
            <a:r>
              <a:rPr lang="en-US" dirty="0" err="1"/>
              <a:t>npm</a:t>
            </a:r>
            <a:r>
              <a:rPr lang="en-US" dirty="0"/>
              <a:t> install --save-dev &lt;</a:t>
            </a:r>
            <a:r>
              <a:rPr lang="en-US" dirty="0" err="1"/>
              <a:t>package_name</a:t>
            </a:r>
            <a:r>
              <a:rPr lang="en-US" dirty="0"/>
              <a:t>&gt;</a:t>
            </a:r>
          </a:p>
          <a:p>
            <a:pPr lvl="2"/>
            <a:r>
              <a:rPr lang="en-US" dirty="0" err="1"/>
              <a:t>npm</a:t>
            </a:r>
            <a:r>
              <a:rPr lang="en-US" dirty="0"/>
              <a:t> install --dev &lt;</a:t>
            </a:r>
            <a:r>
              <a:rPr lang="en-US" dirty="0" err="1"/>
              <a:t>package_name</a:t>
            </a:r>
            <a:r>
              <a:rPr lang="en-US" dirty="0"/>
              <a:t>&gt;</a:t>
            </a:r>
          </a:p>
          <a:p>
            <a:pPr lvl="2"/>
            <a:r>
              <a:rPr lang="en-US" dirty="0" err="1"/>
              <a:t>npm</a:t>
            </a:r>
            <a:r>
              <a:rPr lang="en-US" dirty="0"/>
              <a:t> </a:t>
            </a:r>
            <a:r>
              <a:rPr lang="en-US" dirty="0" err="1"/>
              <a:t>i</a:t>
            </a:r>
            <a:r>
              <a:rPr lang="en-US" dirty="0"/>
              <a:t> -D &lt;</a:t>
            </a:r>
            <a:r>
              <a:rPr lang="en-US" dirty="0" err="1"/>
              <a:t>package_name</a:t>
            </a:r>
            <a:r>
              <a:rPr lang="en-US" dirty="0"/>
              <a:t>&gt;</a:t>
            </a:r>
          </a:p>
          <a:p>
            <a:r>
              <a:rPr lang="en-US" dirty="0"/>
              <a:t>Local Un-installation</a:t>
            </a:r>
          </a:p>
          <a:p>
            <a:pPr lvl="1"/>
            <a:r>
              <a:rPr lang="en-US" dirty="0"/>
              <a:t>Production Packages</a:t>
            </a:r>
          </a:p>
          <a:p>
            <a:pPr lvl="2"/>
            <a:r>
              <a:rPr lang="en-US" dirty="0" err="1"/>
              <a:t>npm</a:t>
            </a:r>
            <a:r>
              <a:rPr lang="en-US" dirty="0"/>
              <a:t> uninstall --save &lt;</a:t>
            </a:r>
            <a:r>
              <a:rPr lang="en-US" dirty="0" err="1"/>
              <a:t>package_name</a:t>
            </a:r>
            <a:r>
              <a:rPr lang="en-US" dirty="0"/>
              <a:t>&gt;</a:t>
            </a:r>
          </a:p>
          <a:p>
            <a:pPr lvl="2"/>
            <a:r>
              <a:rPr lang="en-US" dirty="0" err="1"/>
              <a:t>npm</a:t>
            </a:r>
            <a:r>
              <a:rPr lang="en-US" dirty="0"/>
              <a:t> un &lt;</a:t>
            </a:r>
            <a:r>
              <a:rPr lang="en-US" dirty="0" err="1"/>
              <a:t>package_name</a:t>
            </a:r>
            <a:r>
              <a:rPr lang="en-US" dirty="0"/>
              <a:t>&gt;</a:t>
            </a:r>
          </a:p>
          <a:p>
            <a:pPr lvl="1"/>
            <a:r>
              <a:rPr lang="en-US" dirty="0" err="1"/>
              <a:t>Developement</a:t>
            </a:r>
            <a:r>
              <a:rPr lang="en-US" dirty="0"/>
              <a:t> Packages</a:t>
            </a:r>
          </a:p>
          <a:p>
            <a:pPr lvl="2"/>
            <a:r>
              <a:rPr lang="en-US" dirty="0" err="1"/>
              <a:t>npm</a:t>
            </a:r>
            <a:r>
              <a:rPr lang="en-US" dirty="0"/>
              <a:t> uninstall --save-dev &lt;</a:t>
            </a:r>
            <a:r>
              <a:rPr lang="en-US" dirty="0" err="1"/>
              <a:t>package_name</a:t>
            </a:r>
            <a:r>
              <a:rPr lang="en-US" dirty="0"/>
              <a:t>&gt;</a:t>
            </a:r>
          </a:p>
          <a:p>
            <a:pPr lvl="2"/>
            <a:r>
              <a:rPr lang="en-US" dirty="0" err="1"/>
              <a:t>npm</a:t>
            </a:r>
            <a:r>
              <a:rPr lang="en-US" dirty="0"/>
              <a:t> un -D &lt;</a:t>
            </a:r>
            <a:r>
              <a:rPr lang="en-US" dirty="0" err="1"/>
              <a:t>package_name</a:t>
            </a:r>
            <a:r>
              <a:rPr lang="en-US" dirty="0"/>
              <a:t>&gt;</a:t>
            </a:r>
          </a:p>
        </p:txBody>
      </p:sp>
    </p:spTree>
    <p:extLst>
      <p:ext uri="{BB962C8B-B14F-4D97-AF65-F5344CB8AC3E}">
        <p14:creationId xmlns:p14="http://schemas.microsoft.com/office/powerpoint/2010/main" val="2744805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7AF3-C1F6-4E1E-BE85-4B95CEA0CE08}"/>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03F610EA-D557-4D06-B22C-248E273A33B4}"/>
              </a:ext>
            </a:extLst>
          </p:cNvPr>
          <p:cNvSpPr>
            <a:spLocks noGrp="1"/>
          </p:cNvSpPr>
          <p:nvPr>
            <p:ph idx="1"/>
          </p:nvPr>
        </p:nvSpPr>
        <p:spPr/>
        <p:txBody>
          <a:bodyPr/>
          <a:lstStyle/>
          <a:p>
            <a:r>
              <a:rPr lang="en-US" b="1"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pPr marL="457200" lvl="1" indent="0">
              <a:buNone/>
            </a:pPr>
            <a:r>
              <a:rPr lang="en-US" dirty="0"/>
              <a:t>	OR</a:t>
            </a:r>
          </a:p>
          <a:p>
            <a:pPr lvl="1"/>
            <a:r>
              <a:rPr lang="en-US" dirty="0" err="1"/>
              <a:t>npm</a:t>
            </a:r>
            <a:r>
              <a:rPr lang="en-US" dirty="0"/>
              <a:t> </a:t>
            </a:r>
            <a:r>
              <a:rPr lang="en-US" dirty="0" err="1"/>
              <a:t>i</a:t>
            </a:r>
            <a:endParaRPr lang="en-US" dirty="0"/>
          </a:p>
          <a:p>
            <a:r>
              <a:rPr lang="en-US" dirty="0"/>
              <a:t>After the installation completes, run</a:t>
            </a:r>
          </a:p>
          <a:p>
            <a:pPr lvl="1"/>
            <a:r>
              <a:rPr lang="en-US" dirty="0"/>
              <a:t>node app.js </a:t>
            </a:r>
          </a:p>
        </p:txBody>
      </p:sp>
    </p:spTree>
    <p:extLst>
      <p:ext uri="{BB962C8B-B14F-4D97-AF65-F5344CB8AC3E}">
        <p14:creationId xmlns:p14="http://schemas.microsoft.com/office/powerpoint/2010/main" val="2903542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22AD108-F270-4589-818A-E0F27565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93460"/>
            <a:ext cx="10905066" cy="4471078"/>
          </a:xfrm>
          <a:prstGeom prst="rect">
            <a:avLst/>
          </a:prstGeom>
          <a:ln>
            <a:noFill/>
          </a:ln>
        </p:spPr>
      </p:pic>
    </p:spTree>
    <p:extLst>
      <p:ext uri="{BB962C8B-B14F-4D97-AF65-F5344CB8AC3E}">
        <p14:creationId xmlns:p14="http://schemas.microsoft.com/office/powerpoint/2010/main" val="230880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9262-00BC-48C6-A0ED-335AC4E4DCB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07D17BE3-F2C8-4873-ACD6-0BD591109F79}"/>
              </a:ext>
            </a:extLst>
          </p:cNvPr>
          <p:cNvSpPr>
            <a:spLocks noGrp="1"/>
          </p:cNvSpPr>
          <p:nvPr>
            <p:ph idx="1"/>
          </p:nvPr>
        </p:nvSpPr>
        <p:spPr/>
        <p:txBody>
          <a:bodyPr>
            <a:normAutofit lnSpcReduction="10000"/>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Node.js Modules </a:t>
            </a:r>
            <a:r>
              <a:rPr lang="en-IN" dirty="0" err="1"/>
              <a:t>Intellisense</a:t>
            </a:r>
            <a:endParaRPr lang="en-IN" dirty="0"/>
          </a:p>
          <a:p>
            <a:r>
              <a:rPr lang="en-IN" dirty="0"/>
              <a:t>After all Extensions are installed</a:t>
            </a:r>
          </a:p>
          <a:p>
            <a:pPr lvl="1"/>
            <a:r>
              <a:rPr lang="en-US" dirty="0"/>
              <a:t>File Menu -&gt; Preferences -&gt; File Icon Theme -&gt; Select </a:t>
            </a:r>
            <a:r>
              <a:rPr lang="en-US" dirty="0" err="1"/>
              <a:t>VScode</a:t>
            </a:r>
            <a:r>
              <a:rPr lang="en-US" dirty="0"/>
              <a:t> Icons</a:t>
            </a:r>
            <a:r>
              <a:rPr lang="en-IN" dirty="0"/>
              <a:t> </a:t>
            </a:r>
          </a:p>
        </p:txBody>
      </p:sp>
    </p:spTree>
    <p:extLst>
      <p:ext uri="{BB962C8B-B14F-4D97-AF65-F5344CB8AC3E}">
        <p14:creationId xmlns:p14="http://schemas.microsoft.com/office/powerpoint/2010/main" val="2461708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0C3EA48-290A-4BED-B835-C4B2CF740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2"/>
            <a:ext cx="10905066" cy="3189734"/>
          </a:xfrm>
          <a:prstGeom prst="rect">
            <a:avLst/>
          </a:prstGeom>
          <a:ln>
            <a:noFill/>
          </a:ln>
        </p:spPr>
      </p:pic>
    </p:spTree>
    <p:extLst>
      <p:ext uri="{BB962C8B-B14F-4D97-AF65-F5344CB8AC3E}">
        <p14:creationId xmlns:p14="http://schemas.microsoft.com/office/powerpoint/2010/main" val="547040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Graphical user interface, application&#10;&#10;Description automatically generated">
            <a:extLst>
              <a:ext uri="{FF2B5EF4-FFF2-40B4-BE49-F238E27FC236}">
                <a16:creationId xmlns:a16="http://schemas.microsoft.com/office/drawing/2014/main" id="{B5D22DB1-DA14-47DB-ABA3-1DA7418B2927}"/>
              </a:ext>
            </a:extLst>
          </p:cNvPr>
          <p:cNvPicPr>
            <a:picLocks noChangeAspect="1"/>
          </p:cNvPicPr>
          <p:nvPr/>
        </p:nvPicPr>
        <p:blipFill rotWithShape="1">
          <a:blip r:embed="rId2">
            <a:extLst>
              <a:ext uri="{28A0092B-C50C-407E-A947-70E740481C1C}">
                <a14:useLocalDpi xmlns:a14="http://schemas.microsoft.com/office/drawing/2010/main" val="0"/>
              </a:ext>
            </a:extLst>
          </a:blip>
          <a:srcRect l="33307" t="1950" r="50484" b="3273"/>
          <a:stretch/>
        </p:blipFill>
        <p:spPr>
          <a:xfrm>
            <a:off x="795452" y="643467"/>
            <a:ext cx="2776337" cy="2475653"/>
          </a:xfrm>
          <a:prstGeom prst="rect">
            <a:avLst/>
          </a:prstGeom>
        </p:spPr>
      </p:pic>
      <p:pic>
        <p:nvPicPr>
          <p:cNvPr id="28" name="Picture 27" descr="Graphical user interface, application&#10;&#10;Description automatically generated">
            <a:extLst>
              <a:ext uri="{FF2B5EF4-FFF2-40B4-BE49-F238E27FC236}">
                <a16:creationId xmlns:a16="http://schemas.microsoft.com/office/drawing/2014/main" id="{E30224B6-95F2-4698-A913-C651415B6CAE}"/>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839" r="33790" b="4384"/>
          <a:stretch/>
        </p:blipFill>
        <p:spPr>
          <a:xfrm>
            <a:off x="4623815" y="650497"/>
            <a:ext cx="2768624" cy="2468623"/>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9497F784-63E0-47C0-9F68-B4F7A67C283D}"/>
              </a:ext>
            </a:extLst>
          </p:cNvPr>
          <p:cNvPicPr>
            <a:picLocks noChangeAspect="1"/>
          </p:cNvPicPr>
          <p:nvPr/>
        </p:nvPicPr>
        <p:blipFill rotWithShape="1">
          <a:blip r:embed="rId2">
            <a:extLst>
              <a:ext uri="{28A0092B-C50C-407E-A947-70E740481C1C}">
                <a14:useLocalDpi xmlns:a14="http://schemas.microsoft.com/office/drawing/2010/main" val="0"/>
              </a:ext>
            </a:extLst>
          </a:blip>
          <a:srcRect t="17834" r="83790"/>
          <a:stretch/>
        </p:blipFill>
        <p:spPr>
          <a:xfrm>
            <a:off x="8343196" y="650497"/>
            <a:ext cx="3193547" cy="2468623"/>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FC5F17E0-EF5C-4AED-AE79-12FF08D16F1A}"/>
              </a:ext>
            </a:extLst>
          </p:cNvPr>
          <p:cNvPicPr>
            <a:picLocks noChangeAspect="1"/>
          </p:cNvPicPr>
          <p:nvPr/>
        </p:nvPicPr>
        <p:blipFill rotWithShape="1">
          <a:blip r:embed="rId2">
            <a:extLst>
              <a:ext uri="{28A0092B-C50C-407E-A947-70E740481C1C}">
                <a14:useLocalDpi xmlns:a14="http://schemas.microsoft.com/office/drawing/2010/main" val="0"/>
              </a:ext>
            </a:extLst>
          </a:blip>
          <a:srcRect l="16775" t="2877" r="67016" b="17834"/>
          <a:stretch/>
        </p:blipFill>
        <p:spPr>
          <a:xfrm>
            <a:off x="622549" y="3825897"/>
            <a:ext cx="3104943" cy="2316225"/>
          </a:xfrm>
          <a:prstGeom prst="rect">
            <a:avLst/>
          </a:prstGeom>
        </p:spPr>
      </p:pic>
      <p:pic>
        <p:nvPicPr>
          <p:cNvPr id="30" name="Picture 29" descr="Graphical user interface, application&#10;&#10;Description automatically generated">
            <a:extLst>
              <a:ext uri="{FF2B5EF4-FFF2-40B4-BE49-F238E27FC236}">
                <a16:creationId xmlns:a16="http://schemas.microsoft.com/office/drawing/2014/main" id="{FD831BAF-4624-4D82-B2F8-4CEDA6448983}"/>
              </a:ext>
            </a:extLst>
          </p:cNvPr>
          <p:cNvPicPr>
            <a:picLocks noChangeAspect="1"/>
          </p:cNvPicPr>
          <p:nvPr/>
        </p:nvPicPr>
        <p:blipFill rotWithShape="1">
          <a:blip r:embed="rId2">
            <a:extLst>
              <a:ext uri="{28A0092B-C50C-407E-A947-70E740481C1C}">
                <a14:useLocalDpi xmlns:a14="http://schemas.microsoft.com/office/drawing/2010/main" val="0"/>
              </a:ext>
            </a:extLst>
          </a:blip>
          <a:srcRect l="66667" r="17123" b="16448"/>
          <a:stretch/>
        </p:blipFill>
        <p:spPr>
          <a:xfrm>
            <a:off x="4486749" y="3818714"/>
            <a:ext cx="3054700" cy="2401112"/>
          </a:xfrm>
          <a:prstGeom prst="rect">
            <a:avLst/>
          </a:prstGeom>
        </p:spPr>
      </p:pic>
      <p:pic>
        <p:nvPicPr>
          <p:cNvPr id="35" name="Picture 34" descr="Graphical user interface, application&#10;&#10;Description automatically generated">
            <a:extLst>
              <a:ext uri="{FF2B5EF4-FFF2-40B4-BE49-F238E27FC236}">
                <a16:creationId xmlns:a16="http://schemas.microsoft.com/office/drawing/2014/main" id="{782963A2-5019-475A-948A-2B673BDD9774}"/>
              </a:ext>
            </a:extLst>
          </p:cNvPr>
          <p:cNvPicPr>
            <a:picLocks noChangeAspect="1"/>
          </p:cNvPicPr>
          <p:nvPr/>
        </p:nvPicPr>
        <p:blipFill rotWithShape="1">
          <a:blip r:embed="rId2">
            <a:extLst>
              <a:ext uri="{28A0092B-C50C-407E-A947-70E740481C1C}">
                <a14:useLocalDpi xmlns:a14="http://schemas.microsoft.com/office/drawing/2010/main" val="0"/>
              </a:ext>
            </a:extLst>
          </a:blip>
          <a:srcRect l="83434" t="1804" r="356" b="24172"/>
          <a:stretch/>
        </p:blipFill>
        <p:spPr>
          <a:xfrm>
            <a:off x="8313518" y="3854861"/>
            <a:ext cx="3252903" cy="2265327"/>
          </a:xfrm>
          <a:prstGeom prst="rect">
            <a:avLst/>
          </a:prstGeom>
        </p:spPr>
      </p:pic>
    </p:spTree>
    <p:extLst>
      <p:ext uri="{BB962C8B-B14F-4D97-AF65-F5344CB8AC3E}">
        <p14:creationId xmlns:p14="http://schemas.microsoft.com/office/powerpoint/2010/main" val="1689115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a:bodyPr>
          <a:lstStyle/>
          <a:p>
            <a:r>
              <a:rPr lang="en-US" dirty="0"/>
              <a:t>Global Installation</a:t>
            </a:r>
          </a:p>
          <a:p>
            <a:pPr lvl="1"/>
            <a:r>
              <a:rPr lang="en-US" dirty="0" err="1"/>
              <a:t>npm</a:t>
            </a:r>
            <a:r>
              <a:rPr lang="en-US" dirty="0"/>
              <a:t> install --global &lt;</a:t>
            </a:r>
            <a:r>
              <a:rPr lang="en-US" dirty="0" err="1"/>
              <a:t>package_name</a:t>
            </a:r>
            <a:r>
              <a:rPr lang="en-US" dirty="0"/>
              <a:t>&gt;</a:t>
            </a:r>
          </a:p>
          <a:p>
            <a:pPr lvl="1"/>
            <a:r>
              <a:rPr lang="en-US" dirty="0" err="1"/>
              <a:t>npm</a:t>
            </a:r>
            <a:r>
              <a:rPr lang="en-US" dirty="0"/>
              <a:t> </a:t>
            </a:r>
            <a:r>
              <a:rPr lang="en-US" dirty="0" err="1"/>
              <a:t>i</a:t>
            </a:r>
            <a:r>
              <a:rPr lang="en-US" dirty="0"/>
              <a:t> -g &lt;</a:t>
            </a:r>
            <a:r>
              <a:rPr lang="en-US" dirty="0" err="1"/>
              <a:t>package_name</a:t>
            </a:r>
            <a:r>
              <a:rPr lang="en-US" dirty="0"/>
              <a:t>&gt;</a:t>
            </a:r>
          </a:p>
          <a:p>
            <a:r>
              <a:rPr lang="en-US" dirty="0"/>
              <a:t>Global Un-installation</a:t>
            </a:r>
          </a:p>
          <a:p>
            <a:pPr lvl="1"/>
            <a:r>
              <a:rPr lang="en-US" dirty="0" err="1"/>
              <a:t>npm</a:t>
            </a:r>
            <a:r>
              <a:rPr lang="en-US" dirty="0"/>
              <a:t> uninstall -g &lt;</a:t>
            </a:r>
            <a:r>
              <a:rPr lang="en-US" dirty="0" err="1"/>
              <a:t>package_name</a:t>
            </a:r>
            <a:r>
              <a:rPr lang="en-US" dirty="0"/>
              <a:t>&gt;</a:t>
            </a:r>
          </a:p>
          <a:p>
            <a:pPr lvl="1"/>
            <a:r>
              <a:rPr lang="en-US" dirty="0" err="1"/>
              <a:t>npm</a:t>
            </a:r>
            <a:r>
              <a:rPr lang="en-US" dirty="0"/>
              <a:t> un -g &lt;</a:t>
            </a:r>
            <a:r>
              <a:rPr lang="en-US" dirty="0" err="1"/>
              <a:t>package_name</a:t>
            </a:r>
            <a:r>
              <a:rPr lang="en-US" dirty="0"/>
              <a:t>&gt;</a:t>
            </a:r>
          </a:p>
          <a:p>
            <a:r>
              <a:rPr lang="en-US" dirty="0"/>
              <a:t>List all Global Packages installed</a:t>
            </a:r>
          </a:p>
          <a:p>
            <a:pPr lvl="1"/>
            <a:r>
              <a:rPr lang="en-US" dirty="0" err="1"/>
              <a:t>npm</a:t>
            </a:r>
            <a:r>
              <a:rPr lang="en-US" dirty="0"/>
              <a:t> list -g --depth=0</a:t>
            </a:r>
          </a:p>
        </p:txBody>
      </p:sp>
    </p:spTree>
    <p:extLst>
      <p:ext uri="{BB962C8B-B14F-4D97-AF65-F5344CB8AC3E}">
        <p14:creationId xmlns:p14="http://schemas.microsoft.com/office/powerpoint/2010/main" val="2958282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B85A-30EF-4137-BEC0-8E190A5EFAFB}"/>
              </a:ext>
            </a:extLst>
          </p:cNvPr>
          <p:cNvSpPr>
            <a:spLocks noGrp="1"/>
          </p:cNvSpPr>
          <p:nvPr>
            <p:ph type="title"/>
          </p:nvPr>
        </p:nvSpPr>
        <p:spPr/>
        <p:txBody>
          <a:bodyPr/>
          <a:lstStyle/>
          <a:p>
            <a:r>
              <a:rPr lang="en-IN" dirty="0"/>
              <a:t>Update Package Versions</a:t>
            </a:r>
            <a:endParaRPr lang="en-US" dirty="0"/>
          </a:p>
        </p:txBody>
      </p:sp>
      <p:sp>
        <p:nvSpPr>
          <p:cNvPr id="3" name="Content Placeholder 2">
            <a:extLst>
              <a:ext uri="{FF2B5EF4-FFF2-40B4-BE49-F238E27FC236}">
                <a16:creationId xmlns:a16="http://schemas.microsoft.com/office/drawing/2014/main" id="{6AFE48BC-642D-4477-8B5E-9B9F5CA2C814}"/>
              </a:ext>
            </a:extLst>
          </p:cNvPr>
          <p:cNvSpPr>
            <a:spLocks noGrp="1"/>
          </p:cNvSpPr>
          <p:nvPr>
            <p:ph idx="1"/>
          </p:nvPr>
        </p:nvSpPr>
        <p:spPr/>
        <p:txBody>
          <a:bodyPr/>
          <a:lstStyle/>
          <a:p>
            <a:r>
              <a:rPr lang="en-US" dirty="0" err="1">
                <a:hlinkClick r:id="rId2"/>
              </a:rPr>
              <a:t>npm</a:t>
            </a:r>
            <a:r>
              <a:rPr lang="en-US" dirty="0">
                <a:hlinkClick r:id="rId2"/>
              </a:rPr>
              <a:t>-check-updates - </a:t>
            </a:r>
            <a:r>
              <a:rPr lang="en-US" dirty="0" err="1">
                <a:hlinkClick r:id="rId2"/>
              </a:rPr>
              <a:t>npm</a:t>
            </a:r>
            <a:r>
              <a:rPr lang="en-US" dirty="0">
                <a:hlinkClick r:id="rId2"/>
              </a:rPr>
              <a:t> (npmjs.com)</a:t>
            </a:r>
            <a:endParaRPr lang="en-US" dirty="0"/>
          </a:p>
        </p:txBody>
      </p:sp>
    </p:spTree>
    <p:extLst>
      <p:ext uri="{BB962C8B-B14F-4D97-AF65-F5344CB8AC3E}">
        <p14:creationId xmlns:p14="http://schemas.microsoft.com/office/powerpoint/2010/main" val="2850348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4840-2B91-4DC2-B512-562E12F99E82}"/>
              </a:ext>
            </a:extLst>
          </p:cNvPr>
          <p:cNvSpPr>
            <a:spLocks noGrp="1"/>
          </p:cNvSpPr>
          <p:nvPr>
            <p:ph type="title"/>
          </p:nvPr>
        </p:nvSpPr>
        <p:spPr>
          <a:xfrm>
            <a:off x="838200" y="365125"/>
            <a:ext cx="10515600" cy="1325563"/>
          </a:xfrm>
        </p:spPr>
        <p:txBody>
          <a:bodyPr>
            <a:normAutofit/>
          </a:bodyPr>
          <a:lstStyle/>
          <a:p>
            <a:r>
              <a:rPr lang="en-IN" dirty="0"/>
              <a:t>WebSocket</a:t>
            </a:r>
          </a:p>
        </p:txBody>
      </p:sp>
      <p:sp>
        <p:nvSpPr>
          <p:cNvPr id="3" name="Content Placeholder 2">
            <a:extLst>
              <a:ext uri="{FF2B5EF4-FFF2-40B4-BE49-F238E27FC236}">
                <a16:creationId xmlns:a16="http://schemas.microsoft.com/office/drawing/2014/main" id="{30794CE1-60D9-433A-8175-805B9E42F428}"/>
              </a:ext>
            </a:extLst>
          </p:cNvPr>
          <p:cNvSpPr>
            <a:spLocks noGrp="1"/>
          </p:cNvSpPr>
          <p:nvPr>
            <p:ph idx="1"/>
          </p:nvPr>
        </p:nvSpPr>
        <p:spPr>
          <a:xfrm>
            <a:off x="838200" y="1825625"/>
            <a:ext cx="10515600" cy="4351338"/>
          </a:xfrm>
        </p:spPr>
        <p:txBody>
          <a:bodyPr anchor="t">
            <a:normAutofit/>
          </a:bodyPr>
          <a:lstStyle/>
          <a:p>
            <a:r>
              <a:rPr lang="en-US"/>
              <a:t>WebSocket is a computer communications protocol, providing full-duplex communication channels over a single TCP connection. </a:t>
            </a:r>
          </a:p>
          <a:p>
            <a:r>
              <a:rPr lang="en-US"/>
              <a:t>The WebSocket protocol was standardized by the IETF as RFC 6455 in 2011</a:t>
            </a:r>
          </a:p>
          <a:p>
            <a:r>
              <a:rPr lang="en-US"/>
              <a:t>The WebSocket API in Web IDL is being standardized by the W3C.</a:t>
            </a:r>
          </a:p>
          <a:p>
            <a:r>
              <a:rPr lang="en-US"/>
              <a:t>WebSocket uses HTTP as the initial transport mechanism but keeps the TCP connection alive after the HTTP response is received so that it can be used for sending messages between client and server.</a:t>
            </a:r>
            <a:endParaRPr lang="en-IN"/>
          </a:p>
          <a:p>
            <a:endParaRPr lang="en-IN"/>
          </a:p>
        </p:txBody>
      </p:sp>
    </p:spTree>
    <p:extLst>
      <p:ext uri="{BB962C8B-B14F-4D97-AF65-F5344CB8AC3E}">
        <p14:creationId xmlns:p14="http://schemas.microsoft.com/office/powerpoint/2010/main" val="1955633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88042E-AC5E-EB93-AC4F-42BCD61CA5C0}"/>
              </a:ext>
            </a:extLst>
          </p:cNvPr>
          <p:cNvSpPr/>
          <p:nvPr/>
        </p:nvSpPr>
        <p:spPr>
          <a:xfrm>
            <a:off x="8171411" y="1213658"/>
            <a:ext cx="3183775" cy="4430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p:txBody>
      </p:sp>
      <p:sp>
        <p:nvSpPr>
          <p:cNvPr id="5" name="Rectangle 4">
            <a:extLst>
              <a:ext uri="{FF2B5EF4-FFF2-40B4-BE49-F238E27FC236}">
                <a16:creationId xmlns:a16="http://schemas.microsoft.com/office/drawing/2014/main" id="{9413DC91-4F76-C695-C398-913577F316C0}"/>
              </a:ext>
            </a:extLst>
          </p:cNvPr>
          <p:cNvSpPr/>
          <p:nvPr/>
        </p:nvSpPr>
        <p:spPr>
          <a:xfrm>
            <a:off x="773083" y="1579418"/>
            <a:ext cx="2926081" cy="36492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endParaRPr lang="en-US" dirty="0"/>
          </a:p>
        </p:txBody>
      </p:sp>
      <p:cxnSp>
        <p:nvCxnSpPr>
          <p:cNvPr id="6" name="Straight Arrow Connector 5">
            <a:extLst>
              <a:ext uri="{FF2B5EF4-FFF2-40B4-BE49-F238E27FC236}">
                <a16:creationId xmlns:a16="http://schemas.microsoft.com/office/drawing/2014/main" id="{41889573-14A3-B776-77A5-AD915D452932}"/>
              </a:ext>
            </a:extLst>
          </p:cNvPr>
          <p:cNvCxnSpPr/>
          <p:nvPr/>
        </p:nvCxnSpPr>
        <p:spPr>
          <a:xfrm>
            <a:off x="3699164" y="1995055"/>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3ECE07B-67C8-A4B6-7714-5A9C84295336}"/>
              </a:ext>
            </a:extLst>
          </p:cNvPr>
          <p:cNvCxnSpPr/>
          <p:nvPr/>
        </p:nvCxnSpPr>
        <p:spPr>
          <a:xfrm flipH="1">
            <a:off x="3699164" y="2402378"/>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2568DD-FA91-6D76-8786-6FA31BB52B67}"/>
              </a:ext>
            </a:extLst>
          </p:cNvPr>
          <p:cNvSpPr txBox="1"/>
          <p:nvPr/>
        </p:nvSpPr>
        <p:spPr>
          <a:xfrm>
            <a:off x="5112004" y="1606218"/>
            <a:ext cx="1266629" cy="369332"/>
          </a:xfrm>
          <a:prstGeom prst="rect">
            <a:avLst/>
          </a:prstGeom>
          <a:noFill/>
        </p:spPr>
        <p:txBody>
          <a:bodyPr wrap="none" rtlCol="0">
            <a:spAutoFit/>
          </a:bodyPr>
          <a:lstStyle/>
          <a:p>
            <a:r>
              <a:rPr lang="en-IN" dirty="0"/>
              <a:t>HTTP + URL</a:t>
            </a:r>
          </a:p>
        </p:txBody>
      </p:sp>
      <p:sp>
        <p:nvSpPr>
          <p:cNvPr id="9" name="TextBox 8">
            <a:extLst>
              <a:ext uri="{FF2B5EF4-FFF2-40B4-BE49-F238E27FC236}">
                <a16:creationId xmlns:a16="http://schemas.microsoft.com/office/drawing/2014/main" id="{795E9D09-7D6F-3CB2-6BEB-1A3D777250E6}"/>
              </a:ext>
            </a:extLst>
          </p:cNvPr>
          <p:cNvSpPr txBox="1"/>
          <p:nvPr/>
        </p:nvSpPr>
        <p:spPr>
          <a:xfrm>
            <a:off x="5176893" y="2410693"/>
            <a:ext cx="1136850" cy="369332"/>
          </a:xfrm>
          <a:prstGeom prst="rect">
            <a:avLst/>
          </a:prstGeom>
          <a:noFill/>
        </p:spPr>
        <p:txBody>
          <a:bodyPr wrap="none" rtlCol="0">
            <a:spAutoFit/>
          </a:bodyPr>
          <a:lstStyle/>
          <a:p>
            <a:r>
              <a:rPr lang="en-IN" dirty="0"/>
              <a:t>HTML + JS</a:t>
            </a:r>
          </a:p>
        </p:txBody>
      </p:sp>
      <p:sp>
        <p:nvSpPr>
          <p:cNvPr id="10" name="TextBox 9">
            <a:extLst>
              <a:ext uri="{FF2B5EF4-FFF2-40B4-BE49-F238E27FC236}">
                <a16:creationId xmlns:a16="http://schemas.microsoft.com/office/drawing/2014/main" id="{60B5A570-D109-D030-F720-36E7720D58B0}"/>
              </a:ext>
            </a:extLst>
          </p:cNvPr>
          <p:cNvSpPr txBox="1"/>
          <p:nvPr/>
        </p:nvSpPr>
        <p:spPr>
          <a:xfrm>
            <a:off x="4289367" y="3567328"/>
            <a:ext cx="3291840" cy="646331"/>
          </a:xfrm>
          <a:prstGeom prst="rect">
            <a:avLst/>
          </a:prstGeom>
          <a:noFill/>
        </p:spPr>
        <p:txBody>
          <a:bodyPr wrap="square" rtlCol="0">
            <a:spAutoFit/>
          </a:bodyPr>
          <a:lstStyle/>
          <a:p>
            <a:pPr algn="ctr"/>
            <a:r>
              <a:rPr lang="en-IN" dirty="0"/>
              <a:t>I want WebSocket Communication (WS Request)</a:t>
            </a:r>
          </a:p>
        </p:txBody>
      </p:sp>
      <p:cxnSp>
        <p:nvCxnSpPr>
          <p:cNvPr id="11" name="Straight Arrow Connector 10">
            <a:extLst>
              <a:ext uri="{FF2B5EF4-FFF2-40B4-BE49-F238E27FC236}">
                <a16:creationId xmlns:a16="http://schemas.microsoft.com/office/drawing/2014/main" id="{45AD6DF5-D17E-4B70-0AA5-25D18F0F25A0}"/>
              </a:ext>
            </a:extLst>
          </p:cNvPr>
          <p:cNvCxnSpPr/>
          <p:nvPr/>
        </p:nvCxnSpPr>
        <p:spPr>
          <a:xfrm>
            <a:off x="3699164" y="4292139"/>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EB4467-1B61-CC3B-0015-4FA5D9B13D30}"/>
              </a:ext>
            </a:extLst>
          </p:cNvPr>
          <p:cNvSpPr txBox="1"/>
          <p:nvPr/>
        </p:nvSpPr>
        <p:spPr>
          <a:xfrm>
            <a:off x="4971379" y="4737451"/>
            <a:ext cx="1936620" cy="369332"/>
          </a:xfrm>
          <a:prstGeom prst="rect">
            <a:avLst/>
          </a:prstGeom>
          <a:noFill/>
        </p:spPr>
        <p:txBody>
          <a:bodyPr wrap="none" rtlCol="0">
            <a:spAutoFit/>
          </a:bodyPr>
          <a:lstStyle/>
          <a:p>
            <a:r>
              <a:rPr lang="en-IN" dirty="0"/>
              <a:t>Acknowledgement</a:t>
            </a:r>
          </a:p>
        </p:txBody>
      </p:sp>
      <p:cxnSp>
        <p:nvCxnSpPr>
          <p:cNvPr id="13" name="Straight Arrow Connector 12">
            <a:extLst>
              <a:ext uri="{FF2B5EF4-FFF2-40B4-BE49-F238E27FC236}">
                <a16:creationId xmlns:a16="http://schemas.microsoft.com/office/drawing/2014/main" id="{550C47AB-D536-E120-8F38-E3AC29F1A694}"/>
              </a:ext>
            </a:extLst>
          </p:cNvPr>
          <p:cNvCxnSpPr/>
          <p:nvPr/>
        </p:nvCxnSpPr>
        <p:spPr>
          <a:xfrm flipH="1">
            <a:off x="3699163" y="4707774"/>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A8DBC9-F5CE-D356-81BE-FBDB55EE1320}"/>
              </a:ext>
            </a:extLst>
          </p:cNvPr>
          <p:cNvSpPr txBox="1"/>
          <p:nvPr/>
        </p:nvSpPr>
        <p:spPr>
          <a:xfrm>
            <a:off x="4776412" y="4308766"/>
            <a:ext cx="2317750" cy="369332"/>
          </a:xfrm>
          <a:prstGeom prst="rect">
            <a:avLst/>
          </a:prstGeom>
          <a:noFill/>
        </p:spPr>
        <p:txBody>
          <a:bodyPr wrap="none" rtlCol="0">
            <a:spAutoFit/>
          </a:bodyPr>
          <a:lstStyle/>
          <a:p>
            <a:r>
              <a:rPr lang="en-IN" dirty="0">
                <a:solidFill>
                  <a:srgbClr val="0070C0"/>
                </a:solidFill>
              </a:rPr>
              <a:t>WebSocket Handshake</a:t>
            </a:r>
          </a:p>
        </p:txBody>
      </p:sp>
      <p:sp>
        <p:nvSpPr>
          <p:cNvPr id="15" name="TextBox 14">
            <a:extLst>
              <a:ext uri="{FF2B5EF4-FFF2-40B4-BE49-F238E27FC236}">
                <a16:creationId xmlns:a16="http://schemas.microsoft.com/office/drawing/2014/main" id="{57700152-2496-F106-76AA-6B692A2CEACA}"/>
              </a:ext>
            </a:extLst>
          </p:cNvPr>
          <p:cNvSpPr txBox="1"/>
          <p:nvPr/>
        </p:nvSpPr>
        <p:spPr>
          <a:xfrm>
            <a:off x="8423762" y="4147158"/>
            <a:ext cx="2823359" cy="923330"/>
          </a:xfrm>
          <a:prstGeom prst="rect">
            <a:avLst/>
          </a:prstGeom>
          <a:noFill/>
        </p:spPr>
        <p:txBody>
          <a:bodyPr wrap="square" rtlCol="0">
            <a:spAutoFit/>
          </a:bodyPr>
          <a:lstStyle/>
          <a:p>
            <a:pPr algn="ctr"/>
            <a:r>
              <a:rPr lang="en-IN" dirty="0"/>
              <a:t>Should have a code to accept and acknowledge the WebSocket Request</a:t>
            </a:r>
            <a:endParaRPr lang="en-US" dirty="0"/>
          </a:p>
        </p:txBody>
      </p:sp>
    </p:spTree>
    <p:extLst>
      <p:ext uri="{BB962C8B-B14F-4D97-AF65-F5344CB8AC3E}">
        <p14:creationId xmlns:p14="http://schemas.microsoft.com/office/powerpoint/2010/main" val="4170407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A6F232A-58A1-9B6C-AB09-4F1A769CA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0"/>
            <a:ext cx="7620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538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7114-FC53-4E88-845A-54AD32EF4BC4}"/>
              </a:ext>
            </a:extLst>
          </p:cNvPr>
          <p:cNvSpPr>
            <a:spLocks noGrp="1"/>
          </p:cNvSpPr>
          <p:nvPr>
            <p:ph type="title"/>
          </p:nvPr>
        </p:nvSpPr>
        <p:spPr>
          <a:xfrm>
            <a:off x="838200" y="365125"/>
            <a:ext cx="10515600" cy="1325563"/>
          </a:xfrm>
        </p:spPr>
        <p:txBody>
          <a:bodyPr>
            <a:normAutofit/>
          </a:bodyPr>
          <a:lstStyle/>
          <a:p>
            <a:r>
              <a:rPr lang="en-IN" dirty="0"/>
              <a:t>Express JS</a:t>
            </a:r>
          </a:p>
        </p:txBody>
      </p:sp>
      <p:sp>
        <p:nvSpPr>
          <p:cNvPr id="3" name="Content Placeholder 2">
            <a:extLst>
              <a:ext uri="{FF2B5EF4-FFF2-40B4-BE49-F238E27FC236}">
                <a16:creationId xmlns:a16="http://schemas.microsoft.com/office/drawing/2014/main" id="{D0F8152E-C44B-4578-BB77-0D707CBE89A3}"/>
              </a:ext>
            </a:extLst>
          </p:cNvPr>
          <p:cNvSpPr>
            <a:spLocks noGrp="1"/>
          </p:cNvSpPr>
          <p:nvPr>
            <p:ph idx="1"/>
          </p:nvPr>
        </p:nvSpPr>
        <p:spPr>
          <a:xfrm>
            <a:off x="838200" y="1825625"/>
            <a:ext cx="10515600" cy="4351338"/>
          </a:xfrm>
        </p:spPr>
        <p:txBody>
          <a:bodyPr anchor="t">
            <a:normAutofit/>
          </a:bodyPr>
          <a:lstStyle/>
          <a:p>
            <a:r>
              <a:rPr lang="en-US"/>
              <a:t>Fast, unopinionated, minimalist web framework for Node.js</a:t>
            </a:r>
          </a:p>
          <a:p>
            <a:r>
              <a:rPr lang="en-US"/>
              <a:t>Express is a minimal and flexible Node.js web application framework that provides a robust set of features for web and mobile applications.</a:t>
            </a:r>
          </a:p>
          <a:p>
            <a:r>
              <a:rPr lang="en-US"/>
              <a:t>With a myriad of HTTP utility methods and middleware at your disposal, creating a robust API is quick and easy.</a:t>
            </a:r>
            <a:endParaRPr lang="en-IN"/>
          </a:p>
        </p:txBody>
      </p:sp>
    </p:spTree>
    <p:extLst>
      <p:ext uri="{BB962C8B-B14F-4D97-AF65-F5344CB8AC3E}">
        <p14:creationId xmlns:p14="http://schemas.microsoft.com/office/powerpoint/2010/main" val="541853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04D9-37E6-4048-8A07-971CF2AD81AE}"/>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4BF0A786-64DD-4E31-A2A9-92F042D41EC0}"/>
              </a:ext>
            </a:extLst>
          </p:cNvPr>
          <p:cNvSpPr>
            <a:spLocks noGrp="1"/>
          </p:cNvSpPr>
          <p:nvPr>
            <p:ph idx="1"/>
          </p:nvPr>
        </p:nvSpPr>
        <p:spPr/>
        <p:txBody>
          <a:bodyPr/>
          <a:lstStyle/>
          <a:p>
            <a:r>
              <a:rPr lang="en-US" dirty="0"/>
              <a:t>A </a:t>
            </a:r>
            <a:r>
              <a:rPr lang="en-US" b="1" dirty="0"/>
              <a:t>template engine </a:t>
            </a:r>
            <a:r>
              <a:rPr lang="en-US" dirty="0"/>
              <a:t>enables you to use static template files in your application. </a:t>
            </a:r>
          </a:p>
          <a:p>
            <a:r>
              <a:rPr lang="en-US" dirty="0"/>
              <a:t>At runtime, the template engine replaces variables in a template file with actual values and transforms the template into an HTML file sent to the client. </a:t>
            </a:r>
          </a:p>
          <a:p>
            <a:r>
              <a:rPr lang="en-US" dirty="0"/>
              <a:t>This approach makes it easier to design dynamic HTML pages.</a:t>
            </a:r>
          </a:p>
        </p:txBody>
      </p:sp>
    </p:spTree>
    <p:extLst>
      <p:ext uri="{BB962C8B-B14F-4D97-AF65-F5344CB8AC3E}">
        <p14:creationId xmlns:p14="http://schemas.microsoft.com/office/powerpoint/2010/main" val="1149044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111-2E1E-4E65-84DA-BAA8418F5BB6}"/>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50CB3913-E7BB-4074-A289-BF60A817E3E9}"/>
              </a:ext>
            </a:extLst>
          </p:cNvPr>
          <p:cNvSpPr>
            <a:spLocks noGrp="1"/>
          </p:cNvSpPr>
          <p:nvPr>
            <p:ph idx="1"/>
          </p:nvPr>
        </p:nvSpPr>
        <p:spPr/>
        <p:txBody>
          <a:bodyPr/>
          <a:lstStyle/>
          <a:p>
            <a:r>
              <a:rPr lang="en-US" dirty="0"/>
              <a:t>There are multiple template engines that work “out-of-the-box” with Express, some examples are:</a:t>
            </a:r>
          </a:p>
          <a:p>
            <a:pPr lvl="1"/>
            <a:r>
              <a:rPr lang="en-US" b="1" dirty="0"/>
              <a:t>Pug</a:t>
            </a:r>
            <a:r>
              <a:rPr lang="en-US" dirty="0"/>
              <a:t>: </a:t>
            </a:r>
            <a:r>
              <a:rPr lang="en-US" dirty="0" err="1"/>
              <a:t>Haml</a:t>
            </a:r>
            <a:r>
              <a:rPr lang="en-US" dirty="0"/>
              <a:t>-inspired template engine (formerly Jade).</a:t>
            </a:r>
          </a:p>
          <a:p>
            <a:pPr lvl="1"/>
            <a:r>
              <a:rPr lang="en-US" b="1" dirty="0"/>
              <a:t>Haml.js</a:t>
            </a:r>
            <a:r>
              <a:rPr lang="en-US" dirty="0"/>
              <a:t>: </a:t>
            </a:r>
            <a:r>
              <a:rPr lang="en-US" dirty="0" err="1"/>
              <a:t>Haml</a:t>
            </a:r>
            <a:r>
              <a:rPr lang="en-US" dirty="0"/>
              <a:t> implementation.</a:t>
            </a:r>
          </a:p>
          <a:p>
            <a:pPr lvl="1"/>
            <a:r>
              <a:rPr lang="en-US" b="1" dirty="0"/>
              <a:t>EJS</a:t>
            </a:r>
            <a:r>
              <a:rPr lang="en-US" dirty="0"/>
              <a:t>: Embedded JavaScript template engine.</a:t>
            </a:r>
          </a:p>
          <a:p>
            <a:pPr lvl="1"/>
            <a:r>
              <a:rPr lang="en-US" b="1" dirty="0" err="1"/>
              <a:t>hbs</a:t>
            </a:r>
            <a:r>
              <a:rPr lang="en-US" dirty="0"/>
              <a:t>: Adapter for Handlebars.js, an extension of Mustache.js template engine.</a:t>
            </a:r>
          </a:p>
          <a:p>
            <a:r>
              <a:rPr lang="en-US" dirty="0">
                <a:hlinkClick r:id="rId2"/>
              </a:rPr>
              <a:t>All out-of-the-box Template Engines</a:t>
            </a:r>
            <a:endParaRPr lang="en-US" dirty="0"/>
          </a:p>
        </p:txBody>
      </p:sp>
    </p:spTree>
    <p:extLst>
      <p:ext uri="{BB962C8B-B14F-4D97-AF65-F5344CB8AC3E}">
        <p14:creationId xmlns:p14="http://schemas.microsoft.com/office/powerpoint/2010/main" val="332803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5DE6-0CB3-48BF-A4F6-AB836A7812B3}"/>
              </a:ext>
            </a:extLst>
          </p:cNvPr>
          <p:cNvSpPr>
            <a:spLocks noGrp="1"/>
          </p:cNvSpPr>
          <p:nvPr>
            <p:ph type="title"/>
          </p:nvPr>
        </p:nvSpPr>
        <p:spPr/>
        <p:txBody>
          <a:bodyPr/>
          <a:lstStyle/>
          <a:p>
            <a:r>
              <a:rPr lang="en-US" dirty="0"/>
              <a:t>Node Global Objects</a:t>
            </a:r>
          </a:p>
        </p:txBody>
      </p:sp>
      <p:sp>
        <p:nvSpPr>
          <p:cNvPr id="3" name="Content Placeholder 2">
            <a:extLst>
              <a:ext uri="{FF2B5EF4-FFF2-40B4-BE49-F238E27FC236}">
                <a16:creationId xmlns:a16="http://schemas.microsoft.com/office/drawing/2014/main" id="{ED014C3B-0570-42D8-AE97-9B97B68BF12A}"/>
              </a:ext>
            </a:extLst>
          </p:cNvPr>
          <p:cNvSpPr>
            <a:spLocks noGrp="1"/>
          </p:cNvSpPr>
          <p:nvPr>
            <p:ph idx="1"/>
          </p:nvPr>
        </p:nvSpPr>
        <p:spPr/>
        <p:txBody>
          <a:bodyPr>
            <a:normAutofit fontScale="92500" lnSpcReduction="20000"/>
          </a:bodyPr>
          <a:lstStyle/>
          <a:p>
            <a:r>
              <a:rPr lang="en-US" dirty="0"/>
              <a:t>Node.js Global Objects are those objects which are present in all modules. </a:t>
            </a:r>
          </a:p>
          <a:p>
            <a:r>
              <a:rPr lang="en-US" dirty="0"/>
              <a:t>Global Objects can be used directly in the application which is available without importing any module. </a:t>
            </a:r>
          </a:p>
          <a:p>
            <a:r>
              <a:rPr lang="en-US" dirty="0"/>
              <a:t>Global objects have been added keeping in mind that these are some basic requirements and one can require these anytime, so it is better to keep them global rather than to add specific modules for these objects. </a:t>
            </a:r>
          </a:p>
          <a:p>
            <a:r>
              <a:rPr lang="en-US" dirty="0"/>
              <a:t>Some of the Node.js Global Objects:</a:t>
            </a:r>
          </a:p>
          <a:p>
            <a:pPr lvl="1"/>
            <a:r>
              <a:rPr lang="en-US" dirty="0"/>
              <a:t>Buffer Class</a:t>
            </a:r>
          </a:p>
          <a:p>
            <a:pPr lvl="1"/>
            <a:r>
              <a:rPr lang="en-US" dirty="0"/>
              <a:t>console</a:t>
            </a:r>
          </a:p>
          <a:p>
            <a:pPr lvl="1"/>
            <a:r>
              <a:rPr lang="en-US" dirty="0"/>
              <a:t>process</a:t>
            </a:r>
          </a:p>
          <a:p>
            <a:pPr lvl="1"/>
            <a:r>
              <a:rPr lang="en-US" dirty="0" err="1"/>
              <a:t>setImmediate</a:t>
            </a:r>
            <a:endParaRPr lang="en-US" dirty="0"/>
          </a:p>
          <a:p>
            <a:pPr lvl="1"/>
            <a:r>
              <a:rPr lang="en-US" dirty="0" err="1"/>
              <a:t>setTimeout</a:t>
            </a:r>
            <a:endParaRPr lang="en-US" dirty="0"/>
          </a:p>
        </p:txBody>
      </p:sp>
    </p:spTree>
    <p:extLst>
      <p:ext uri="{BB962C8B-B14F-4D97-AF65-F5344CB8AC3E}">
        <p14:creationId xmlns:p14="http://schemas.microsoft.com/office/powerpoint/2010/main" val="3819615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D47-093F-474C-B333-7B585FAE71C1}"/>
              </a:ext>
            </a:extLst>
          </p:cNvPr>
          <p:cNvSpPr>
            <a:spLocks noGrp="1"/>
          </p:cNvSpPr>
          <p:nvPr>
            <p:ph type="title"/>
          </p:nvPr>
        </p:nvSpPr>
        <p:spPr>
          <a:xfrm>
            <a:off x="838200" y="365125"/>
            <a:ext cx="10515600" cy="1325563"/>
          </a:xfrm>
        </p:spPr>
        <p:txBody>
          <a:bodyPr>
            <a:normAutofit/>
          </a:bodyPr>
          <a:lstStyle/>
          <a:p>
            <a:r>
              <a:rPr lang="en-IN" dirty="0"/>
              <a:t>Express and Middleware</a:t>
            </a:r>
          </a:p>
        </p:txBody>
      </p:sp>
      <p:sp>
        <p:nvSpPr>
          <p:cNvPr id="3" name="Content Placeholder 2">
            <a:extLst>
              <a:ext uri="{FF2B5EF4-FFF2-40B4-BE49-F238E27FC236}">
                <a16:creationId xmlns:a16="http://schemas.microsoft.com/office/drawing/2014/main" id="{D76F97EE-DF18-4D1E-87E0-A9D34935B328}"/>
              </a:ext>
            </a:extLst>
          </p:cNvPr>
          <p:cNvSpPr>
            <a:spLocks noGrp="1"/>
          </p:cNvSpPr>
          <p:nvPr>
            <p:ph idx="1"/>
          </p:nvPr>
        </p:nvSpPr>
        <p:spPr>
          <a:xfrm>
            <a:off x="838200" y="1825625"/>
            <a:ext cx="10515600" cy="4351338"/>
          </a:xfrm>
        </p:spPr>
        <p:txBody>
          <a:bodyPr anchor="t">
            <a:normAutofit fontScale="92500" lnSpcReduction="20000"/>
          </a:bodyPr>
          <a:lstStyle/>
          <a:p>
            <a:r>
              <a:rPr lang="en-US" dirty="0"/>
              <a:t>Express is a routing and middleware web framework that has minimal functionality of its own.</a:t>
            </a:r>
          </a:p>
          <a:p>
            <a:r>
              <a:rPr lang="en-US" dirty="0"/>
              <a:t>An Express application is essentially a series of middleware function calls.</a:t>
            </a:r>
          </a:p>
          <a:p>
            <a:r>
              <a:rPr lang="en-US" dirty="0"/>
              <a:t>Middleware is a subset of chained function called by the Express app before the user-defined handler is invoked. </a:t>
            </a:r>
          </a:p>
          <a:p>
            <a:r>
              <a:rPr lang="en-US" dirty="0"/>
              <a:t>Middleware functions have full access to the request and response objects  and the next middleware function in the application’s request-response cycle.</a:t>
            </a:r>
          </a:p>
          <a:p>
            <a:r>
              <a:rPr lang="en-US" dirty="0"/>
              <a:t>Middleware functions can perform the following tasks:</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function in the stack.</a:t>
            </a:r>
          </a:p>
        </p:txBody>
      </p:sp>
    </p:spTree>
    <p:extLst>
      <p:ext uri="{BB962C8B-B14F-4D97-AF65-F5344CB8AC3E}">
        <p14:creationId xmlns:p14="http://schemas.microsoft.com/office/powerpoint/2010/main" val="4251761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04E1-C214-27D0-B1D6-287EF7975641}"/>
              </a:ext>
            </a:extLst>
          </p:cNvPr>
          <p:cNvSpPr>
            <a:spLocks noGrp="1"/>
          </p:cNvSpPr>
          <p:nvPr>
            <p:ph type="title"/>
          </p:nvPr>
        </p:nvSpPr>
        <p:spPr/>
        <p:txBody>
          <a:bodyPr/>
          <a:lstStyle/>
          <a:p>
            <a:r>
              <a:rPr lang="en-IN" dirty="0"/>
              <a:t>Request Processing Pipeline</a:t>
            </a:r>
            <a:endParaRPr lang="en-US" dirty="0"/>
          </a:p>
        </p:txBody>
      </p:sp>
      <p:sp>
        <p:nvSpPr>
          <p:cNvPr id="4" name="Arrow: Right 3">
            <a:extLst>
              <a:ext uri="{FF2B5EF4-FFF2-40B4-BE49-F238E27FC236}">
                <a16:creationId xmlns:a16="http://schemas.microsoft.com/office/drawing/2014/main" id="{31ADB7D8-6EAD-EC6D-B2B2-1BCED9F94FD2}"/>
              </a:ext>
            </a:extLst>
          </p:cNvPr>
          <p:cNvSpPr/>
          <p:nvPr/>
        </p:nvSpPr>
        <p:spPr>
          <a:xfrm>
            <a:off x="865953" y="1979510"/>
            <a:ext cx="2218298" cy="829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IN" sz="2000"/>
              <a:t>REQUEST</a:t>
            </a:r>
          </a:p>
        </p:txBody>
      </p:sp>
      <p:sp>
        <p:nvSpPr>
          <p:cNvPr id="5" name="Arrow: Right 4">
            <a:extLst>
              <a:ext uri="{FF2B5EF4-FFF2-40B4-BE49-F238E27FC236}">
                <a16:creationId xmlns:a16="http://schemas.microsoft.com/office/drawing/2014/main" id="{822EFD95-8BBC-CD9A-0632-70E9660843A5}"/>
              </a:ext>
            </a:extLst>
          </p:cNvPr>
          <p:cNvSpPr/>
          <p:nvPr/>
        </p:nvSpPr>
        <p:spPr>
          <a:xfrm flipH="1">
            <a:off x="9002499" y="4148664"/>
            <a:ext cx="2212202" cy="88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a:t>
            </a:r>
          </a:p>
        </p:txBody>
      </p:sp>
      <p:sp>
        <p:nvSpPr>
          <p:cNvPr id="6" name="Flowchart: Direct Access Storage 5">
            <a:extLst>
              <a:ext uri="{FF2B5EF4-FFF2-40B4-BE49-F238E27FC236}">
                <a16:creationId xmlns:a16="http://schemas.microsoft.com/office/drawing/2014/main" id="{FD320374-665D-278F-A911-16BBEF9FBC12}"/>
              </a:ext>
            </a:extLst>
          </p:cNvPr>
          <p:cNvSpPr/>
          <p:nvPr/>
        </p:nvSpPr>
        <p:spPr>
          <a:xfrm>
            <a:off x="3413671" y="2453911"/>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irect Access Storage 6">
            <a:extLst>
              <a:ext uri="{FF2B5EF4-FFF2-40B4-BE49-F238E27FC236}">
                <a16:creationId xmlns:a16="http://schemas.microsoft.com/office/drawing/2014/main" id="{52C0E2FD-63BD-6FF1-FA47-3901C9545998}"/>
              </a:ext>
            </a:extLst>
          </p:cNvPr>
          <p:cNvSpPr/>
          <p:nvPr/>
        </p:nvSpPr>
        <p:spPr>
          <a:xfrm>
            <a:off x="4529297" y="2453910"/>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8" name="Flowchart: Direct Access Storage 7">
            <a:extLst>
              <a:ext uri="{FF2B5EF4-FFF2-40B4-BE49-F238E27FC236}">
                <a16:creationId xmlns:a16="http://schemas.microsoft.com/office/drawing/2014/main" id="{8D248D84-D735-9232-E758-6283FF6E9F68}"/>
              </a:ext>
            </a:extLst>
          </p:cNvPr>
          <p:cNvSpPr/>
          <p:nvPr/>
        </p:nvSpPr>
        <p:spPr>
          <a:xfrm>
            <a:off x="5644923" y="2453909"/>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irect Access Storage 8">
            <a:extLst>
              <a:ext uri="{FF2B5EF4-FFF2-40B4-BE49-F238E27FC236}">
                <a16:creationId xmlns:a16="http://schemas.microsoft.com/office/drawing/2014/main" id="{05E87EAF-C920-0CA8-E230-70BBD4549AFC}"/>
              </a:ext>
            </a:extLst>
          </p:cNvPr>
          <p:cNvSpPr/>
          <p:nvPr/>
        </p:nvSpPr>
        <p:spPr>
          <a:xfrm>
            <a:off x="6760549" y="2453909"/>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0" name="Flowchart: Direct Access Storage 9">
            <a:extLst>
              <a:ext uri="{FF2B5EF4-FFF2-40B4-BE49-F238E27FC236}">
                <a16:creationId xmlns:a16="http://schemas.microsoft.com/office/drawing/2014/main" id="{0F0C00FF-B69E-5587-2306-420E4C11D438}"/>
              </a:ext>
            </a:extLst>
          </p:cNvPr>
          <p:cNvSpPr/>
          <p:nvPr/>
        </p:nvSpPr>
        <p:spPr>
          <a:xfrm>
            <a:off x="7876175" y="2453908"/>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A324F3D-0AA0-CA3B-EB4A-436C09E0B26D}"/>
              </a:ext>
            </a:extLst>
          </p:cNvPr>
          <p:cNvCxnSpPr/>
          <p:nvPr/>
        </p:nvCxnSpPr>
        <p:spPr>
          <a:xfrm flipH="1" flipV="1">
            <a:off x="4054158" y="4081607"/>
            <a:ext cx="1443370" cy="133581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783E2721-3B72-7A95-39C1-67602CF9274A}"/>
              </a:ext>
            </a:extLst>
          </p:cNvPr>
          <p:cNvCxnSpPr>
            <a:cxnSpLocks/>
          </p:cNvCxnSpPr>
          <p:nvPr/>
        </p:nvCxnSpPr>
        <p:spPr>
          <a:xfrm flipH="1" flipV="1">
            <a:off x="6287867" y="4081606"/>
            <a:ext cx="351779" cy="133581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A0215111-FB9E-48A7-F254-79A9D5DC45F2}"/>
              </a:ext>
            </a:extLst>
          </p:cNvPr>
          <p:cNvCxnSpPr>
            <a:cxnSpLocks/>
          </p:cNvCxnSpPr>
          <p:nvPr/>
        </p:nvCxnSpPr>
        <p:spPr>
          <a:xfrm flipV="1">
            <a:off x="8056524" y="4081605"/>
            <a:ext cx="303766" cy="133581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4" name="TextBox 13">
            <a:extLst>
              <a:ext uri="{FF2B5EF4-FFF2-40B4-BE49-F238E27FC236}">
                <a16:creationId xmlns:a16="http://schemas.microsoft.com/office/drawing/2014/main" id="{C9B54E98-D8EE-EEA0-D087-427D2B67844D}"/>
              </a:ext>
            </a:extLst>
          </p:cNvPr>
          <p:cNvSpPr txBox="1"/>
          <p:nvPr/>
        </p:nvSpPr>
        <p:spPr>
          <a:xfrm>
            <a:off x="4054158" y="5417424"/>
            <a:ext cx="5170978" cy="338726"/>
          </a:xfrm>
          <a:prstGeom prst="rect">
            <a:avLst/>
          </a:prstGeom>
          <a:noFill/>
        </p:spPr>
        <p:txBody>
          <a:bodyPr wrap="none" rtlCol="0">
            <a:normAutofit/>
          </a:bodyPr>
          <a:lstStyle/>
          <a:p>
            <a:pPr>
              <a:lnSpc>
                <a:spcPct val="90000"/>
              </a:lnSpc>
              <a:spcAft>
                <a:spcPts val="600"/>
              </a:spcAft>
            </a:pPr>
            <a:r>
              <a:rPr lang="en-IN" sz="1600"/>
              <a:t>Middleware (Logging, Authentication, Authorization </a:t>
            </a:r>
            <a:r>
              <a:rPr lang="en-IN" sz="1600" err="1"/>
              <a:t>e.t.c</a:t>
            </a:r>
            <a:r>
              <a:rPr lang="en-IN" sz="1600"/>
              <a:t>.)</a:t>
            </a:r>
          </a:p>
        </p:txBody>
      </p:sp>
    </p:spTree>
    <p:extLst>
      <p:ext uri="{BB962C8B-B14F-4D97-AF65-F5344CB8AC3E}">
        <p14:creationId xmlns:p14="http://schemas.microsoft.com/office/powerpoint/2010/main" val="2739323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E344-4BD4-49AA-8595-683D4AB51596}"/>
              </a:ext>
            </a:extLst>
          </p:cNvPr>
          <p:cNvSpPr>
            <a:spLocks noGrp="1"/>
          </p:cNvSpPr>
          <p:nvPr>
            <p:ph type="title"/>
          </p:nvPr>
        </p:nvSpPr>
        <p:spPr>
          <a:xfrm>
            <a:off x="838200" y="365125"/>
            <a:ext cx="10515600" cy="1325563"/>
          </a:xfrm>
        </p:spPr>
        <p:txBody>
          <a:bodyPr>
            <a:normAutofit/>
          </a:bodyPr>
          <a:lstStyle/>
          <a:p>
            <a:r>
              <a:rPr lang="en-IN" dirty="0"/>
              <a:t>Types of middleware</a:t>
            </a:r>
          </a:p>
        </p:txBody>
      </p:sp>
      <p:sp>
        <p:nvSpPr>
          <p:cNvPr id="3" name="Content Placeholder 2">
            <a:extLst>
              <a:ext uri="{FF2B5EF4-FFF2-40B4-BE49-F238E27FC236}">
                <a16:creationId xmlns:a16="http://schemas.microsoft.com/office/drawing/2014/main" id="{979BD816-51D1-4743-B591-6F2CFE3C0A6F}"/>
              </a:ext>
            </a:extLst>
          </p:cNvPr>
          <p:cNvSpPr>
            <a:spLocks noGrp="1"/>
          </p:cNvSpPr>
          <p:nvPr>
            <p:ph idx="1"/>
          </p:nvPr>
        </p:nvSpPr>
        <p:spPr>
          <a:xfrm>
            <a:off x="838200" y="1825625"/>
            <a:ext cx="10515600" cy="4351338"/>
          </a:xfrm>
        </p:spPr>
        <p:txBody>
          <a:bodyPr anchor="t">
            <a:normAutofit/>
          </a:bodyPr>
          <a:lstStyle/>
          <a:p>
            <a:r>
              <a:rPr lang="en-US" dirty="0"/>
              <a:t>An Express application can use the following types of middleware:</a:t>
            </a:r>
          </a:p>
          <a:p>
            <a:pPr lvl="1"/>
            <a:r>
              <a:rPr lang="en-US" dirty="0"/>
              <a:t>Application-level middleware</a:t>
            </a:r>
          </a:p>
          <a:p>
            <a:pPr lvl="1"/>
            <a:r>
              <a:rPr lang="en-US" dirty="0"/>
              <a:t>Router-level middleware</a:t>
            </a:r>
          </a:p>
          <a:p>
            <a:pPr lvl="1"/>
            <a:r>
              <a:rPr lang="en-US" dirty="0"/>
              <a:t>Error-handling middleware</a:t>
            </a:r>
          </a:p>
          <a:p>
            <a:pPr lvl="1"/>
            <a:r>
              <a:rPr lang="en-US" dirty="0"/>
              <a:t>Built-in middleware</a:t>
            </a:r>
          </a:p>
          <a:p>
            <a:pPr lvl="1"/>
            <a:r>
              <a:rPr lang="en-US" dirty="0"/>
              <a:t>Third-party middleware</a:t>
            </a:r>
            <a:endParaRPr lang="en-IN" dirty="0"/>
          </a:p>
        </p:txBody>
      </p:sp>
    </p:spTree>
    <p:extLst>
      <p:ext uri="{BB962C8B-B14F-4D97-AF65-F5344CB8AC3E}">
        <p14:creationId xmlns:p14="http://schemas.microsoft.com/office/powerpoint/2010/main" val="1558062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5605-A713-7C56-33AA-31FA02DA3038}"/>
              </a:ext>
            </a:extLst>
          </p:cNvPr>
          <p:cNvSpPr>
            <a:spLocks noGrp="1"/>
          </p:cNvSpPr>
          <p:nvPr>
            <p:ph type="title"/>
          </p:nvPr>
        </p:nvSpPr>
        <p:spPr/>
        <p:txBody>
          <a:bodyPr/>
          <a:lstStyle/>
          <a:p>
            <a:r>
              <a:rPr lang="en-US" dirty="0"/>
              <a:t>Catching Errors</a:t>
            </a:r>
          </a:p>
        </p:txBody>
      </p:sp>
      <p:sp>
        <p:nvSpPr>
          <p:cNvPr id="3" name="Content Placeholder 2">
            <a:extLst>
              <a:ext uri="{FF2B5EF4-FFF2-40B4-BE49-F238E27FC236}">
                <a16:creationId xmlns:a16="http://schemas.microsoft.com/office/drawing/2014/main" id="{28ADE3A1-D0CA-4EB8-AFDB-2013D29A655F}"/>
              </a:ext>
            </a:extLst>
          </p:cNvPr>
          <p:cNvSpPr>
            <a:spLocks noGrp="1"/>
          </p:cNvSpPr>
          <p:nvPr>
            <p:ph idx="1"/>
          </p:nvPr>
        </p:nvSpPr>
        <p:spPr/>
        <p:txBody>
          <a:bodyPr>
            <a:normAutofit fontScale="92500" lnSpcReduction="10000"/>
          </a:bodyPr>
          <a:lstStyle/>
          <a:p>
            <a:r>
              <a:rPr lang="en-US" dirty="0"/>
              <a:t>Errors that occur in synchronous code inside route handlers and middleware require no extra work. If synchronous code throws an error, then Express will catch and process it.</a:t>
            </a:r>
          </a:p>
          <a:p>
            <a:r>
              <a:rPr lang="en-US" dirty="0"/>
              <a:t>For errors returned from asynchronous functions invoked by route handlers and middleware, you must pass them to the next() function, where Express will catch and process them.</a:t>
            </a:r>
          </a:p>
          <a:p>
            <a:r>
              <a:rPr lang="en-US" dirty="0"/>
              <a:t>a try...catch block to catch's errors in the asynchronous code and pass them to Express. If the try...catch block were omitted, Express would not catch the error since it is not part of the synchronous handler code.</a:t>
            </a:r>
          </a:p>
          <a:p>
            <a:r>
              <a:rPr lang="en-US" dirty="0"/>
              <a:t>Use promises to avoid the overhead of the try...catch block or when using functions that return promises.</a:t>
            </a:r>
          </a:p>
        </p:txBody>
      </p:sp>
    </p:spTree>
    <p:extLst>
      <p:ext uri="{BB962C8B-B14F-4D97-AF65-F5344CB8AC3E}">
        <p14:creationId xmlns:p14="http://schemas.microsoft.com/office/powerpoint/2010/main" val="3809309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3D5D456-FA5E-4902-AF94-BA1A4C07879F}"/>
              </a:ext>
            </a:extLst>
          </p:cNvPr>
          <p:cNvSpPr/>
          <p:nvPr/>
        </p:nvSpPr>
        <p:spPr>
          <a:xfrm>
            <a:off x="5926974" y="2327563"/>
            <a:ext cx="1612670" cy="15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ROUTER</a:t>
            </a:r>
          </a:p>
        </p:txBody>
      </p:sp>
      <p:cxnSp>
        <p:nvCxnSpPr>
          <p:cNvPr id="5" name="Straight Arrow Connector 4">
            <a:extLst>
              <a:ext uri="{FF2B5EF4-FFF2-40B4-BE49-F238E27FC236}">
                <a16:creationId xmlns:a16="http://schemas.microsoft.com/office/drawing/2014/main" id="{539C8250-C04D-441F-BE4C-ECB5B1740681}"/>
              </a:ext>
            </a:extLst>
          </p:cNvPr>
          <p:cNvCxnSpPr/>
          <p:nvPr/>
        </p:nvCxnSpPr>
        <p:spPr>
          <a:xfrm>
            <a:off x="2003367" y="2610196"/>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7177C42-2358-4B4B-98EB-C5B02F9C5AA3}"/>
              </a:ext>
            </a:extLst>
          </p:cNvPr>
          <p:cNvSpPr txBox="1"/>
          <p:nvPr/>
        </p:nvSpPr>
        <p:spPr>
          <a:xfrm>
            <a:off x="3498272" y="2217712"/>
            <a:ext cx="1275286" cy="369332"/>
          </a:xfrm>
          <a:prstGeom prst="rect">
            <a:avLst/>
          </a:prstGeom>
          <a:noFill/>
        </p:spPr>
        <p:txBody>
          <a:bodyPr wrap="none" rtlCol="0">
            <a:spAutoFit/>
          </a:bodyPr>
          <a:lstStyle/>
          <a:p>
            <a:r>
              <a:rPr lang="en-IN" dirty="0"/>
              <a:t>1. REQUEST</a:t>
            </a:r>
          </a:p>
        </p:txBody>
      </p:sp>
      <p:sp>
        <p:nvSpPr>
          <p:cNvPr id="7" name="Rectangle: Rounded Corners 6">
            <a:extLst>
              <a:ext uri="{FF2B5EF4-FFF2-40B4-BE49-F238E27FC236}">
                <a16:creationId xmlns:a16="http://schemas.microsoft.com/office/drawing/2014/main" id="{4BF65B96-59BE-4A56-9794-DDED565EDB31}"/>
              </a:ext>
            </a:extLst>
          </p:cNvPr>
          <p:cNvSpPr/>
          <p:nvPr/>
        </p:nvSpPr>
        <p:spPr>
          <a:xfrm>
            <a:off x="7539644" y="731520"/>
            <a:ext cx="1205346" cy="1064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a:t>
            </a:r>
          </a:p>
        </p:txBody>
      </p:sp>
      <p:cxnSp>
        <p:nvCxnSpPr>
          <p:cNvPr id="8" name="Straight Arrow Connector 7">
            <a:extLst>
              <a:ext uri="{FF2B5EF4-FFF2-40B4-BE49-F238E27FC236}">
                <a16:creationId xmlns:a16="http://schemas.microsoft.com/office/drawing/2014/main" id="{68705E00-3E0F-4EE7-B27C-4D9F96F1FFE7}"/>
              </a:ext>
            </a:extLst>
          </p:cNvPr>
          <p:cNvCxnSpPr/>
          <p:nvPr/>
        </p:nvCxnSpPr>
        <p:spPr>
          <a:xfrm flipV="1">
            <a:off x="6849687" y="1429789"/>
            <a:ext cx="689957" cy="89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986702-5A89-4AFA-850A-A40B3CF323AF}"/>
              </a:ext>
            </a:extLst>
          </p:cNvPr>
          <p:cNvCxnSpPr>
            <a:cxnSpLocks/>
          </p:cNvCxnSpPr>
          <p:nvPr/>
        </p:nvCxnSpPr>
        <p:spPr>
          <a:xfrm flipH="1">
            <a:off x="7356763" y="1795549"/>
            <a:ext cx="465514" cy="60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55B7A7C-5694-4DC4-A276-519A386CD7E6}"/>
              </a:ext>
            </a:extLst>
          </p:cNvPr>
          <p:cNvSpPr txBox="1"/>
          <p:nvPr/>
        </p:nvSpPr>
        <p:spPr>
          <a:xfrm>
            <a:off x="6567054" y="1645920"/>
            <a:ext cx="301686" cy="369332"/>
          </a:xfrm>
          <a:prstGeom prst="rect">
            <a:avLst/>
          </a:prstGeom>
          <a:noFill/>
        </p:spPr>
        <p:txBody>
          <a:bodyPr wrap="none" rtlCol="0">
            <a:spAutoFit/>
          </a:bodyPr>
          <a:lstStyle/>
          <a:p>
            <a:r>
              <a:rPr lang="en-IN" dirty="0"/>
              <a:t>2</a:t>
            </a:r>
          </a:p>
        </p:txBody>
      </p:sp>
      <p:sp>
        <p:nvSpPr>
          <p:cNvPr id="11" name="TextBox 10">
            <a:extLst>
              <a:ext uri="{FF2B5EF4-FFF2-40B4-BE49-F238E27FC236}">
                <a16:creationId xmlns:a16="http://schemas.microsoft.com/office/drawing/2014/main" id="{B274A531-52A0-497B-A2D2-378D748E28EE}"/>
              </a:ext>
            </a:extLst>
          </p:cNvPr>
          <p:cNvSpPr txBox="1"/>
          <p:nvPr/>
        </p:nvSpPr>
        <p:spPr>
          <a:xfrm>
            <a:off x="7800281" y="2060355"/>
            <a:ext cx="301686" cy="369332"/>
          </a:xfrm>
          <a:prstGeom prst="rect">
            <a:avLst/>
          </a:prstGeom>
          <a:noFill/>
        </p:spPr>
        <p:txBody>
          <a:bodyPr wrap="none" rtlCol="0">
            <a:spAutoFit/>
          </a:bodyPr>
          <a:lstStyle/>
          <a:p>
            <a:r>
              <a:rPr lang="en-IN" dirty="0"/>
              <a:t>3</a:t>
            </a:r>
          </a:p>
        </p:txBody>
      </p:sp>
      <p:sp>
        <p:nvSpPr>
          <p:cNvPr id="12" name="Rectangle: Rounded Corners 11">
            <a:extLst>
              <a:ext uri="{FF2B5EF4-FFF2-40B4-BE49-F238E27FC236}">
                <a16:creationId xmlns:a16="http://schemas.microsoft.com/office/drawing/2014/main" id="{9FACCD81-7084-4216-AB87-F1B9980F95AC}"/>
              </a:ext>
            </a:extLst>
          </p:cNvPr>
          <p:cNvSpPr/>
          <p:nvPr/>
        </p:nvSpPr>
        <p:spPr>
          <a:xfrm>
            <a:off x="7257011" y="4962698"/>
            <a:ext cx="2942705" cy="1446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VIEWS</a:t>
            </a:r>
          </a:p>
        </p:txBody>
      </p:sp>
      <p:cxnSp>
        <p:nvCxnSpPr>
          <p:cNvPr id="13" name="Straight Arrow Connector 12">
            <a:extLst>
              <a:ext uri="{FF2B5EF4-FFF2-40B4-BE49-F238E27FC236}">
                <a16:creationId xmlns:a16="http://schemas.microsoft.com/office/drawing/2014/main" id="{A8E51276-E323-4258-A810-9C56A850A5D1}"/>
              </a:ext>
            </a:extLst>
          </p:cNvPr>
          <p:cNvCxnSpPr/>
          <p:nvPr/>
        </p:nvCxnSpPr>
        <p:spPr>
          <a:xfrm>
            <a:off x="7439891" y="3848792"/>
            <a:ext cx="1022466" cy="111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C038F1-F603-43CE-BBBF-769AE7B5195C}"/>
              </a:ext>
            </a:extLst>
          </p:cNvPr>
          <p:cNvCxnSpPr/>
          <p:nvPr/>
        </p:nvCxnSpPr>
        <p:spPr>
          <a:xfrm flipH="1" flipV="1">
            <a:off x="6849687" y="3923607"/>
            <a:ext cx="972590" cy="103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90B361D-1E98-4090-AADA-5347D05CD036}"/>
              </a:ext>
            </a:extLst>
          </p:cNvPr>
          <p:cNvSpPr txBox="1"/>
          <p:nvPr/>
        </p:nvSpPr>
        <p:spPr>
          <a:xfrm>
            <a:off x="7854314" y="3950916"/>
            <a:ext cx="301686" cy="369332"/>
          </a:xfrm>
          <a:prstGeom prst="rect">
            <a:avLst/>
          </a:prstGeom>
          <a:noFill/>
        </p:spPr>
        <p:txBody>
          <a:bodyPr wrap="none" rtlCol="0">
            <a:spAutoFit/>
          </a:bodyPr>
          <a:lstStyle/>
          <a:p>
            <a:r>
              <a:rPr lang="en-IN" dirty="0"/>
              <a:t>4</a:t>
            </a:r>
          </a:p>
        </p:txBody>
      </p:sp>
      <p:sp>
        <p:nvSpPr>
          <p:cNvPr id="16" name="TextBox 15">
            <a:extLst>
              <a:ext uri="{FF2B5EF4-FFF2-40B4-BE49-F238E27FC236}">
                <a16:creationId xmlns:a16="http://schemas.microsoft.com/office/drawing/2014/main" id="{D8264D56-0707-4CC5-906D-F97048D98827}"/>
              </a:ext>
            </a:extLst>
          </p:cNvPr>
          <p:cNvSpPr txBox="1"/>
          <p:nvPr/>
        </p:nvSpPr>
        <p:spPr>
          <a:xfrm>
            <a:off x="6776087" y="4258486"/>
            <a:ext cx="301686" cy="369332"/>
          </a:xfrm>
          <a:prstGeom prst="rect">
            <a:avLst/>
          </a:prstGeom>
          <a:noFill/>
        </p:spPr>
        <p:txBody>
          <a:bodyPr wrap="none" rtlCol="0">
            <a:spAutoFit/>
          </a:bodyPr>
          <a:lstStyle/>
          <a:p>
            <a:r>
              <a:rPr lang="en-IN" dirty="0"/>
              <a:t>5</a:t>
            </a:r>
          </a:p>
        </p:txBody>
      </p:sp>
      <p:cxnSp>
        <p:nvCxnSpPr>
          <p:cNvPr id="17" name="Straight Arrow Connector 16">
            <a:extLst>
              <a:ext uri="{FF2B5EF4-FFF2-40B4-BE49-F238E27FC236}">
                <a16:creationId xmlns:a16="http://schemas.microsoft.com/office/drawing/2014/main" id="{C100ED05-0296-4FA6-A9DA-905C4BBC5AB6}"/>
              </a:ext>
            </a:extLst>
          </p:cNvPr>
          <p:cNvCxnSpPr/>
          <p:nvPr/>
        </p:nvCxnSpPr>
        <p:spPr>
          <a:xfrm flipH="1">
            <a:off x="2003367" y="3516283"/>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6200596-8A73-43D1-BEE0-B4DAEA7BF2E0}"/>
              </a:ext>
            </a:extLst>
          </p:cNvPr>
          <p:cNvSpPr txBox="1"/>
          <p:nvPr/>
        </p:nvSpPr>
        <p:spPr>
          <a:xfrm>
            <a:off x="3413922" y="3543591"/>
            <a:ext cx="1443985" cy="369332"/>
          </a:xfrm>
          <a:prstGeom prst="rect">
            <a:avLst/>
          </a:prstGeom>
          <a:noFill/>
        </p:spPr>
        <p:txBody>
          <a:bodyPr wrap="none" rtlCol="0">
            <a:spAutoFit/>
          </a:bodyPr>
          <a:lstStyle/>
          <a:p>
            <a:r>
              <a:rPr lang="en-IN" dirty="0"/>
              <a:t>6 . RESPONSE</a:t>
            </a:r>
          </a:p>
        </p:txBody>
      </p:sp>
    </p:spTree>
    <p:extLst>
      <p:ext uri="{BB962C8B-B14F-4D97-AF65-F5344CB8AC3E}">
        <p14:creationId xmlns:p14="http://schemas.microsoft.com/office/powerpoint/2010/main" val="4068368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2C906B2-4186-4C49-860A-885A9D38A24E}"/>
              </a:ext>
            </a:extLst>
          </p:cNvPr>
          <p:cNvSpPr/>
          <p:nvPr/>
        </p:nvSpPr>
        <p:spPr>
          <a:xfrm>
            <a:off x="4148050" y="2335876"/>
            <a:ext cx="1612670" cy="15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ROUTER</a:t>
            </a:r>
          </a:p>
        </p:txBody>
      </p:sp>
      <p:cxnSp>
        <p:nvCxnSpPr>
          <p:cNvPr id="5" name="Straight Arrow Connector 4">
            <a:extLst>
              <a:ext uri="{FF2B5EF4-FFF2-40B4-BE49-F238E27FC236}">
                <a16:creationId xmlns:a16="http://schemas.microsoft.com/office/drawing/2014/main" id="{97FA4C32-60FB-4F98-A879-356DEDC30129}"/>
              </a:ext>
            </a:extLst>
          </p:cNvPr>
          <p:cNvCxnSpPr/>
          <p:nvPr/>
        </p:nvCxnSpPr>
        <p:spPr>
          <a:xfrm>
            <a:off x="224443" y="2618509"/>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BA52C0A-4112-40C1-93DD-5DC1C961D96C}"/>
              </a:ext>
            </a:extLst>
          </p:cNvPr>
          <p:cNvSpPr txBox="1"/>
          <p:nvPr/>
        </p:nvSpPr>
        <p:spPr>
          <a:xfrm>
            <a:off x="273318" y="2239680"/>
            <a:ext cx="1275286" cy="369332"/>
          </a:xfrm>
          <a:prstGeom prst="rect">
            <a:avLst/>
          </a:prstGeom>
          <a:noFill/>
        </p:spPr>
        <p:txBody>
          <a:bodyPr wrap="none" rtlCol="0">
            <a:spAutoFit/>
          </a:bodyPr>
          <a:lstStyle/>
          <a:p>
            <a:r>
              <a:rPr lang="en-IN" dirty="0"/>
              <a:t>1. REQUEST</a:t>
            </a:r>
          </a:p>
        </p:txBody>
      </p:sp>
      <p:sp>
        <p:nvSpPr>
          <p:cNvPr id="7" name="TextBox 6">
            <a:extLst>
              <a:ext uri="{FF2B5EF4-FFF2-40B4-BE49-F238E27FC236}">
                <a16:creationId xmlns:a16="http://schemas.microsoft.com/office/drawing/2014/main" id="{EBFB37F2-8E3B-48CC-8D6B-976FB0D3C946}"/>
              </a:ext>
            </a:extLst>
          </p:cNvPr>
          <p:cNvSpPr txBox="1"/>
          <p:nvPr/>
        </p:nvSpPr>
        <p:spPr>
          <a:xfrm>
            <a:off x="5981265" y="2309737"/>
            <a:ext cx="301686" cy="369332"/>
          </a:xfrm>
          <a:prstGeom prst="rect">
            <a:avLst/>
          </a:prstGeom>
          <a:noFill/>
        </p:spPr>
        <p:txBody>
          <a:bodyPr wrap="none" rtlCol="0">
            <a:spAutoFit/>
          </a:bodyPr>
          <a:lstStyle/>
          <a:p>
            <a:r>
              <a:rPr lang="en-IN" dirty="0"/>
              <a:t>2</a:t>
            </a:r>
          </a:p>
        </p:txBody>
      </p:sp>
      <p:cxnSp>
        <p:nvCxnSpPr>
          <p:cNvPr id="8" name="Straight Arrow Connector 7">
            <a:extLst>
              <a:ext uri="{FF2B5EF4-FFF2-40B4-BE49-F238E27FC236}">
                <a16:creationId xmlns:a16="http://schemas.microsoft.com/office/drawing/2014/main" id="{A2610AB0-420D-47C6-A4BE-D595176F40A3}"/>
              </a:ext>
            </a:extLst>
          </p:cNvPr>
          <p:cNvCxnSpPr/>
          <p:nvPr/>
        </p:nvCxnSpPr>
        <p:spPr>
          <a:xfrm>
            <a:off x="5760720" y="2693324"/>
            <a:ext cx="7190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53E79217-534C-449A-9703-1D6CD55F1024}"/>
              </a:ext>
            </a:extLst>
          </p:cNvPr>
          <p:cNvSpPr/>
          <p:nvPr/>
        </p:nvSpPr>
        <p:spPr>
          <a:xfrm>
            <a:off x="6479771" y="2335876"/>
            <a:ext cx="1612670" cy="15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p:txBody>
      </p:sp>
      <p:sp>
        <p:nvSpPr>
          <p:cNvPr id="10" name="Rectangle: Rounded Corners 9">
            <a:extLst>
              <a:ext uri="{FF2B5EF4-FFF2-40B4-BE49-F238E27FC236}">
                <a16:creationId xmlns:a16="http://schemas.microsoft.com/office/drawing/2014/main" id="{C0193C40-6F4B-4477-9235-3A4E235AB613}"/>
              </a:ext>
            </a:extLst>
          </p:cNvPr>
          <p:cNvSpPr/>
          <p:nvPr/>
        </p:nvSpPr>
        <p:spPr>
          <a:xfrm>
            <a:off x="8154786" y="739833"/>
            <a:ext cx="1205346" cy="1064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a:t>
            </a:r>
          </a:p>
        </p:txBody>
      </p:sp>
      <p:cxnSp>
        <p:nvCxnSpPr>
          <p:cNvPr id="11" name="Straight Arrow Connector 10">
            <a:extLst>
              <a:ext uri="{FF2B5EF4-FFF2-40B4-BE49-F238E27FC236}">
                <a16:creationId xmlns:a16="http://schemas.microsoft.com/office/drawing/2014/main" id="{1C8D46A7-5884-4A05-8E39-303A33BFD57A}"/>
              </a:ext>
            </a:extLst>
          </p:cNvPr>
          <p:cNvCxnSpPr/>
          <p:nvPr/>
        </p:nvCxnSpPr>
        <p:spPr>
          <a:xfrm flipV="1">
            <a:off x="7464829" y="1438102"/>
            <a:ext cx="689957" cy="89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32D925-7E65-43C7-A61E-C28578CB0A9B}"/>
              </a:ext>
            </a:extLst>
          </p:cNvPr>
          <p:cNvCxnSpPr>
            <a:cxnSpLocks/>
          </p:cNvCxnSpPr>
          <p:nvPr/>
        </p:nvCxnSpPr>
        <p:spPr>
          <a:xfrm flipH="1">
            <a:off x="7971905" y="1803862"/>
            <a:ext cx="465514" cy="60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39AB1E-2139-4740-9DA3-2CE03B7260F4}"/>
              </a:ext>
            </a:extLst>
          </p:cNvPr>
          <p:cNvSpPr txBox="1"/>
          <p:nvPr/>
        </p:nvSpPr>
        <p:spPr>
          <a:xfrm>
            <a:off x="7379274" y="1702323"/>
            <a:ext cx="301686" cy="369332"/>
          </a:xfrm>
          <a:prstGeom prst="rect">
            <a:avLst/>
          </a:prstGeom>
          <a:noFill/>
        </p:spPr>
        <p:txBody>
          <a:bodyPr wrap="none" rtlCol="0">
            <a:spAutoFit/>
          </a:bodyPr>
          <a:lstStyle/>
          <a:p>
            <a:r>
              <a:rPr lang="en-IN" dirty="0"/>
              <a:t>3</a:t>
            </a:r>
          </a:p>
        </p:txBody>
      </p:sp>
      <p:sp>
        <p:nvSpPr>
          <p:cNvPr id="14" name="TextBox 13">
            <a:extLst>
              <a:ext uri="{FF2B5EF4-FFF2-40B4-BE49-F238E27FC236}">
                <a16:creationId xmlns:a16="http://schemas.microsoft.com/office/drawing/2014/main" id="{746D926D-5EEE-4F0F-B4A6-DBD983E11C68}"/>
              </a:ext>
            </a:extLst>
          </p:cNvPr>
          <p:cNvSpPr txBox="1"/>
          <p:nvPr/>
        </p:nvSpPr>
        <p:spPr>
          <a:xfrm>
            <a:off x="8231514" y="2071655"/>
            <a:ext cx="301686" cy="369332"/>
          </a:xfrm>
          <a:prstGeom prst="rect">
            <a:avLst/>
          </a:prstGeom>
          <a:noFill/>
        </p:spPr>
        <p:txBody>
          <a:bodyPr wrap="none" rtlCol="0">
            <a:spAutoFit/>
          </a:bodyPr>
          <a:lstStyle/>
          <a:p>
            <a:r>
              <a:rPr lang="en-IN" dirty="0"/>
              <a:t>4</a:t>
            </a:r>
          </a:p>
        </p:txBody>
      </p:sp>
      <p:sp>
        <p:nvSpPr>
          <p:cNvPr id="15" name="Rectangle: Rounded Corners 14">
            <a:extLst>
              <a:ext uri="{FF2B5EF4-FFF2-40B4-BE49-F238E27FC236}">
                <a16:creationId xmlns:a16="http://schemas.microsoft.com/office/drawing/2014/main" id="{62624BE0-8157-4B95-9D38-EBB3B52D9F92}"/>
              </a:ext>
            </a:extLst>
          </p:cNvPr>
          <p:cNvSpPr/>
          <p:nvPr/>
        </p:nvSpPr>
        <p:spPr>
          <a:xfrm>
            <a:off x="7872153" y="4971011"/>
            <a:ext cx="2942705" cy="1446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VIEWS</a:t>
            </a:r>
          </a:p>
        </p:txBody>
      </p:sp>
      <p:cxnSp>
        <p:nvCxnSpPr>
          <p:cNvPr id="16" name="Straight Arrow Connector 15">
            <a:extLst>
              <a:ext uri="{FF2B5EF4-FFF2-40B4-BE49-F238E27FC236}">
                <a16:creationId xmlns:a16="http://schemas.microsoft.com/office/drawing/2014/main" id="{22F2E17D-0467-489C-9C13-526D0AC1D04E}"/>
              </a:ext>
            </a:extLst>
          </p:cNvPr>
          <p:cNvCxnSpPr/>
          <p:nvPr/>
        </p:nvCxnSpPr>
        <p:spPr>
          <a:xfrm>
            <a:off x="8055033" y="3857105"/>
            <a:ext cx="1022466" cy="111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F27660A-2B75-41BC-A855-C6300315A84A}"/>
              </a:ext>
            </a:extLst>
          </p:cNvPr>
          <p:cNvCxnSpPr/>
          <p:nvPr/>
        </p:nvCxnSpPr>
        <p:spPr>
          <a:xfrm flipH="1" flipV="1">
            <a:off x="7464829" y="3931920"/>
            <a:ext cx="972590" cy="103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036916C-D4D3-49C9-8AA8-45277EF9458C}"/>
              </a:ext>
            </a:extLst>
          </p:cNvPr>
          <p:cNvSpPr txBox="1"/>
          <p:nvPr/>
        </p:nvSpPr>
        <p:spPr>
          <a:xfrm>
            <a:off x="7391229" y="4266799"/>
            <a:ext cx="301686" cy="369332"/>
          </a:xfrm>
          <a:prstGeom prst="rect">
            <a:avLst/>
          </a:prstGeom>
          <a:noFill/>
        </p:spPr>
        <p:txBody>
          <a:bodyPr wrap="none" rtlCol="0">
            <a:spAutoFit/>
          </a:bodyPr>
          <a:lstStyle/>
          <a:p>
            <a:r>
              <a:rPr lang="en-IN" dirty="0"/>
              <a:t>6</a:t>
            </a:r>
          </a:p>
        </p:txBody>
      </p:sp>
      <p:sp>
        <p:nvSpPr>
          <p:cNvPr id="19" name="TextBox 18">
            <a:extLst>
              <a:ext uri="{FF2B5EF4-FFF2-40B4-BE49-F238E27FC236}">
                <a16:creationId xmlns:a16="http://schemas.microsoft.com/office/drawing/2014/main" id="{ADAB8E5F-A66B-4856-8510-E55BCD51BE6A}"/>
              </a:ext>
            </a:extLst>
          </p:cNvPr>
          <p:cNvSpPr txBox="1"/>
          <p:nvPr/>
        </p:nvSpPr>
        <p:spPr>
          <a:xfrm>
            <a:off x="8497851" y="4044726"/>
            <a:ext cx="301686" cy="369332"/>
          </a:xfrm>
          <a:prstGeom prst="rect">
            <a:avLst/>
          </a:prstGeom>
          <a:noFill/>
        </p:spPr>
        <p:txBody>
          <a:bodyPr wrap="none" rtlCol="0">
            <a:spAutoFit/>
          </a:bodyPr>
          <a:lstStyle/>
          <a:p>
            <a:r>
              <a:rPr lang="en-IN" dirty="0"/>
              <a:t>5</a:t>
            </a:r>
          </a:p>
        </p:txBody>
      </p:sp>
      <p:cxnSp>
        <p:nvCxnSpPr>
          <p:cNvPr id="20" name="Straight Arrow Connector 19">
            <a:extLst>
              <a:ext uri="{FF2B5EF4-FFF2-40B4-BE49-F238E27FC236}">
                <a16:creationId xmlns:a16="http://schemas.microsoft.com/office/drawing/2014/main" id="{BC4071ED-34F9-4057-A62F-EFA3D351B956}"/>
              </a:ext>
            </a:extLst>
          </p:cNvPr>
          <p:cNvCxnSpPr/>
          <p:nvPr/>
        </p:nvCxnSpPr>
        <p:spPr>
          <a:xfrm flipH="1">
            <a:off x="224443" y="3524596"/>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61223D-BA99-45E6-A7BF-910C357490A4}"/>
              </a:ext>
            </a:extLst>
          </p:cNvPr>
          <p:cNvSpPr txBox="1"/>
          <p:nvPr/>
        </p:nvSpPr>
        <p:spPr>
          <a:xfrm>
            <a:off x="280537" y="3562588"/>
            <a:ext cx="1443985" cy="369332"/>
          </a:xfrm>
          <a:prstGeom prst="rect">
            <a:avLst/>
          </a:prstGeom>
          <a:noFill/>
        </p:spPr>
        <p:txBody>
          <a:bodyPr wrap="none" rtlCol="0">
            <a:spAutoFit/>
          </a:bodyPr>
          <a:lstStyle/>
          <a:p>
            <a:r>
              <a:rPr lang="en-IN" dirty="0"/>
              <a:t>8 . RESPONSE</a:t>
            </a:r>
          </a:p>
        </p:txBody>
      </p:sp>
      <p:cxnSp>
        <p:nvCxnSpPr>
          <p:cNvPr id="22" name="Straight Arrow Connector 21">
            <a:extLst>
              <a:ext uri="{FF2B5EF4-FFF2-40B4-BE49-F238E27FC236}">
                <a16:creationId xmlns:a16="http://schemas.microsoft.com/office/drawing/2014/main" id="{034192CA-6D8F-41B4-8E2B-85A70D51DCC5}"/>
              </a:ext>
            </a:extLst>
          </p:cNvPr>
          <p:cNvCxnSpPr/>
          <p:nvPr/>
        </p:nvCxnSpPr>
        <p:spPr>
          <a:xfrm flipH="1">
            <a:off x="5760720" y="3469979"/>
            <a:ext cx="742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FE560BF-0006-48CB-A35B-89392B550D04}"/>
              </a:ext>
            </a:extLst>
          </p:cNvPr>
          <p:cNvSpPr txBox="1"/>
          <p:nvPr/>
        </p:nvSpPr>
        <p:spPr>
          <a:xfrm>
            <a:off x="5969402" y="3604151"/>
            <a:ext cx="301686" cy="369332"/>
          </a:xfrm>
          <a:prstGeom prst="rect">
            <a:avLst/>
          </a:prstGeom>
          <a:noFill/>
        </p:spPr>
        <p:txBody>
          <a:bodyPr wrap="none" rtlCol="0">
            <a:spAutoFit/>
          </a:bodyPr>
          <a:lstStyle/>
          <a:p>
            <a:r>
              <a:rPr lang="en-IN" dirty="0"/>
              <a:t>7</a:t>
            </a:r>
          </a:p>
        </p:txBody>
      </p:sp>
      <p:sp>
        <p:nvSpPr>
          <p:cNvPr id="2" name="Rectangle 1">
            <a:extLst>
              <a:ext uri="{FF2B5EF4-FFF2-40B4-BE49-F238E27FC236}">
                <a16:creationId xmlns:a16="http://schemas.microsoft.com/office/drawing/2014/main" id="{507A6845-24E8-80E7-5A7B-D02DEAFA74CE}"/>
              </a:ext>
            </a:extLst>
          </p:cNvPr>
          <p:cNvSpPr/>
          <p:nvPr/>
        </p:nvSpPr>
        <p:spPr>
          <a:xfrm>
            <a:off x="1719415" y="1886989"/>
            <a:ext cx="972590" cy="2527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SERVER</a:t>
            </a:r>
            <a:endParaRPr lang="en-IN" dirty="0"/>
          </a:p>
        </p:txBody>
      </p:sp>
      <p:sp>
        <p:nvSpPr>
          <p:cNvPr id="3" name="Rectangle 2">
            <a:extLst>
              <a:ext uri="{FF2B5EF4-FFF2-40B4-BE49-F238E27FC236}">
                <a16:creationId xmlns:a16="http://schemas.microsoft.com/office/drawing/2014/main" id="{D91322A8-79F5-BB6D-EB8F-E72B715AAB63}"/>
              </a:ext>
            </a:extLst>
          </p:cNvPr>
          <p:cNvSpPr/>
          <p:nvPr/>
        </p:nvSpPr>
        <p:spPr>
          <a:xfrm>
            <a:off x="2790381" y="1886989"/>
            <a:ext cx="998144" cy="2527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 APP</a:t>
            </a:r>
            <a:endParaRPr lang="en-IN" dirty="0"/>
          </a:p>
        </p:txBody>
      </p:sp>
    </p:spTree>
    <p:extLst>
      <p:ext uri="{BB962C8B-B14F-4D97-AF65-F5344CB8AC3E}">
        <p14:creationId xmlns:p14="http://schemas.microsoft.com/office/powerpoint/2010/main" val="3936429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55EF-AC47-B011-EDBC-A81F46BC00F7}"/>
              </a:ext>
            </a:extLst>
          </p:cNvPr>
          <p:cNvSpPr>
            <a:spLocks noGrp="1"/>
          </p:cNvSpPr>
          <p:nvPr>
            <p:ph type="title"/>
          </p:nvPr>
        </p:nvSpPr>
        <p:spPr/>
        <p:txBody>
          <a:bodyPr/>
          <a:lstStyle/>
          <a:p>
            <a:r>
              <a:rPr lang="en-US" dirty="0"/>
              <a:t>Using Express Generator</a:t>
            </a:r>
          </a:p>
        </p:txBody>
      </p:sp>
      <p:sp>
        <p:nvSpPr>
          <p:cNvPr id="3" name="Content Placeholder 2">
            <a:extLst>
              <a:ext uri="{FF2B5EF4-FFF2-40B4-BE49-F238E27FC236}">
                <a16:creationId xmlns:a16="http://schemas.microsoft.com/office/drawing/2014/main" id="{54E0A5A2-7A8B-2A36-8EF3-DB3DB7E1216A}"/>
              </a:ext>
            </a:extLst>
          </p:cNvPr>
          <p:cNvSpPr>
            <a:spLocks noGrp="1"/>
          </p:cNvSpPr>
          <p:nvPr>
            <p:ph idx="1"/>
          </p:nvPr>
        </p:nvSpPr>
        <p:spPr/>
        <p:txBody>
          <a:bodyPr/>
          <a:lstStyle/>
          <a:p>
            <a:r>
              <a:rPr lang="en-US" dirty="0" err="1"/>
              <a:t>npm</a:t>
            </a:r>
            <a:r>
              <a:rPr lang="en-US" dirty="0"/>
              <a:t> </a:t>
            </a:r>
            <a:r>
              <a:rPr lang="en-US" dirty="0" err="1"/>
              <a:t>i</a:t>
            </a:r>
            <a:r>
              <a:rPr lang="en-US" dirty="0"/>
              <a:t> -g express-generator (Once)</a:t>
            </a:r>
          </a:p>
          <a:p>
            <a:r>
              <a:rPr lang="en-US" dirty="0"/>
              <a:t>Create a new application</a:t>
            </a:r>
          </a:p>
          <a:p>
            <a:pPr lvl="1"/>
            <a:r>
              <a:rPr lang="en-US" dirty="0"/>
              <a:t>express --view=pug express-app</a:t>
            </a:r>
          </a:p>
          <a:p>
            <a:pPr lvl="1"/>
            <a:r>
              <a:rPr lang="en-US" dirty="0"/>
              <a:t>cd express-app</a:t>
            </a:r>
          </a:p>
          <a:p>
            <a:pPr lvl="1"/>
            <a:r>
              <a:rPr lang="en-US" dirty="0" err="1"/>
              <a:t>ncu</a:t>
            </a:r>
            <a:r>
              <a:rPr lang="en-US" dirty="0"/>
              <a:t> -u</a:t>
            </a:r>
          </a:p>
          <a:p>
            <a:pPr lvl="1"/>
            <a:r>
              <a:rPr lang="en-US" dirty="0" err="1"/>
              <a:t>npm</a:t>
            </a:r>
            <a:r>
              <a:rPr lang="en-US" dirty="0"/>
              <a:t> install</a:t>
            </a:r>
          </a:p>
          <a:p>
            <a:pPr lvl="1"/>
            <a:r>
              <a:rPr lang="en-US" dirty="0" err="1"/>
              <a:t>npm</a:t>
            </a:r>
            <a:r>
              <a:rPr lang="en-US" dirty="0"/>
              <a:t> </a:t>
            </a:r>
            <a:r>
              <a:rPr lang="en-US" dirty="0" err="1"/>
              <a:t>i</a:t>
            </a:r>
            <a:r>
              <a:rPr lang="en-US" dirty="0"/>
              <a:t> -D </a:t>
            </a:r>
            <a:r>
              <a:rPr lang="en-US" dirty="0" err="1"/>
              <a:t>nodemon</a:t>
            </a:r>
            <a:endParaRPr lang="en-US" dirty="0"/>
          </a:p>
          <a:p>
            <a:pPr lvl="1"/>
            <a:r>
              <a:rPr lang="en-US" dirty="0"/>
              <a:t>Change the start script to use </a:t>
            </a:r>
            <a:r>
              <a:rPr lang="en-US" dirty="0" err="1"/>
              <a:t>nodemon</a:t>
            </a:r>
            <a:r>
              <a:rPr lang="en-US" dirty="0"/>
              <a:t> (in </a:t>
            </a:r>
            <a:r>
              <a:rPr lang="en-US" dirty="0" err="1"/>
              <a:t>package.json</a:t>
            </a:r>
            <a:r>
              <a:rPr lang="en-US" dirty="0"/>
              <a:t> file)</a:t>
            </a:r>
          </a:p>
          <a:p>
            <a:pPr lvl="1"/>
            <a:r>
              <a:rPr lang="en-US" dirty="0" err="1"/>
              <a:t>npm</a:t>
            </a:r>
            <a:r>
              <a:rPr lang="en-US" dirty="0"/>
              <a:t> start</a:t>
            </a:r>
          </a:p>
        </p:txBody>
      </p:sp>
    </p:spTree>
    <p:extLst>
      <p:ext uri="{BB962C8B-B14F-4D97-AF65-F5344CB8AC3E}">
        <p14:creationId xmlns:p14="http://schemas.microsoft.com/office/powerpoint/2010/main" val="11136984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55EF-AC47-B011-EDBC-A81F46BC00F7}"/>
              </a:ext>
            </a:extLst>
          </p:cNvPr>
          <p:cNvSpPr>
            <a:spLocks noGrp="1"/>
          </p:cNvSpPr>
          <p:nvPr>
            <p:ph type="title"/>
          </p:nvPr>
        </p:nvSpPr>
        <p:spPr/>
        <p:txBody>
          <a:bodyPr/>
          <a:lstStyle/>
          <a:p>
            <a:r>
              <a:rPr lang="en-US" dirty="0"/>
              <a:t>Using Express Generator</a:t>
            </a:r>
          </a:p>
        </p:txBody>
      </p:sp>
      <p:sp>
        <p:nvSpPr>
          <p:cNvPr id="3" name="Content Placeholder 2">
            <a:extLst>
              <a:ext uri="{FF2B5EF4-FFF2-40B4-BE49-F238E27FC236}">
                <a16:creationId xmlns:a16="http://schemas.microsoft.com/office/drawing/2014/main" id="{54E0A5A2-7A8B-2A36-8EF3-DB3DB7E1216A}"/>
              </a:ext>
            </a:extLst>
          </p:cNvPr>
          <p:cNvSpPr>
            <a:spLocks noGrp="1"/>
          </p:cNvSpPr>
          <p:nvPr>
            <p:ph idx="1"/>
          </p:nvPr>
        </p:nvSpPr>
        <p:spPr/>
        <p:txBody>
          <a:bodyPr/>
          <a:lstStyle/>
          <a:p>
            <a:r>
              <a:rPr lang="en-US" dirty="0"/>
              <a:t>Create a new application</a:t>
            </a:r>
          </a:p>
          <a:p>
            <a:pPr lvl="1"/>
            <a:r>
              <a:rPr lang="en-US" dirty="0" err="1"/>
              <a:t>npx</a:t>
            </a:r>
            <a:r>
              <a:rPr lang="en-US" dirty="0"/>
              <a:t> express-generator express-app –view pug</a:t>
            </a:r>
          </a:p>
          <a:p>
            <a:pPr lvl="1"/>
            <a:r>
              <a:rPr lang="en-US" dirty="0"/>
              <a:t>cd express-app</a:t>
            </a:r>
          </a:p>
          <a:p>
            <a:pPr lvl="1"/>
            <a:r>
              <a:rPr lang="en-US" dirty="0" err="1"/>
              <a:t>ncu</a:t>
            </a:r>
            <a:r>
              <a:rPr lang="en-US" dirty="0"/>
              <a:t> -u</a:t>
            </a:r>
          </a:p>
          <a:p>
            <a:pPr lvl="1"/>
            <a:r>
              <a:rPr lang="en-US" dirty="0" err="1"/>
              <a:t>npm</a:t>
            </a:r>
            <a:r>
              <a:rPr lang="en-US" dirty="0"/>
              <a:t> install</a:t>
            </a:r>
          </a:p>
          <a:p>
            <a:pPr lvl="1"/>
            <a:r>
              <a:rPr lang="en-US" dirty="0" err="1"/>
              <a:t>npm</a:t>
            </a:r>
            <a:r>
              <a:rPr lang="en-US" dirty="0"/>
              <a:t> </a:t>
            </a:r>
            <a:r>
              <a:rPr lang="en-US" dirty="0" err="1"/>
              <a:t>i</a:t>
            </a:r>
            <a:r>
              <a:rPr lang="en-US" dirty="0"/>
              <a:t> -D </a:t>
            </a:r>
            <a:r>
              <a:rPr lang="en-US" dirty="0" err="1"/>
              <a:t>nodemon</a:t>
            </a:r>
            <a:endParaRPr lang="en-US" dirty="0"/>
          </a:p>
          <a:p>
            <a:pPr lvl="1"/>
            <a:r>
              <a:rPr lang="en-US" dirty="0"/>
              <a:t>Change the start script to use </a:t>
            </a:r>
            <a:r>
              <a:rPr lang="en-US" dirty="0" err="1"/>
              <a:t>nodemon</a:t>
            </a:r>
            <a:r>
              <a:rPr lang="en-US" dirty="0"/>
              <a:t> (in </a:t>
            </a:r>
            <a:r>
              <a:rPr lang="en-US" dirty="0" err="1"/>
              <a:t>package.json</a:t>
            </a:r>
            <a:r>
              <a:rPr lang="en-US" dirty="0"/>
              <a:t> file)</a:t>
            </a:r>
          </a:p>
          <a:p>
            <a:pPr lvl="1"/>
            <a:r>
              <a:rPr lang="en-US" dirty="0" err="1"/>
              <a:t>npm</a:t>
            </a:r>
            <a:r>
              <a:rPr lang="en-US" dirty="0"/>
              <a:t> start</a:t>
            </a:r>
          </a:p>
        </p:txBody>
      </p:sp>
    </p:spTree>
    <p:extLst>
      <p:ext uri="{BB962C8B-B14F-4D97-AF65-F5344CB8AC3E}">
        <p14:creationId xmlns:p14="http://schemas.microsoft.com/office/powerpoint/2010/main" val="5829450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3CF-28CF-4266-80E0-8BAFEE912E42}"/>
              </a:ext>
            </a:extLst>
          </p:cNvPr>
          <p:cNvSpPr>
            <a:spLocks noGrp="1"/>
          </p:cNvSpPr>
          <p:nvPr>
            <p:ph type="title"/>
          </p:nvPr>
        </p:nvSpPr>
        <p:spPr/>
        <p:txBody>
          <a:bodyPr/>
          <a:lstStyle/>
          <a:p>
            <a:r>
              <a:rPr lang="en-IN" dirty="0"/>
              <a:t>Assignment</a:t>
            </a:r>
            <a:endParaRPr lang="en-US" dirty="0"/>
          </a:p>
        </p:txBody>
      </p:sp>
      <p:sp>
        <p:nvSpPr>
          <p:cNvPr id="3" name="Content Placeholder 2">
            <a:extLst>
              <a:ext uri="{FF2B5EF4-FFF2-40B4-BE49-F238E27FC236}">
                <a16:creationId xmlns:a16="http://schemas.microsoft.com/office/drawing/2014/main" id="{107ACA34-F206-44B7-B5D2-2CC3DF2FCE72}"/>
              </a:ext>
            </a:extLst>
          </p:cNvPr>
          <p:cNvSpPr>
            <a:spLocks noGrp="1"/>
          </p:cNvSpPr>
          <p:nvPr>
            <p:ph idx="1"/>
          </p:nvPr>
        </p:nvSpPr>
        <p:spPr/>
        <p:txBody>
          <a:bodyPr/>
          <a:lstStyle/>
          <a:p>
            <a:r>
              <a:rPr lang="en-IN" dirty="0"/>
              <a:t>Create a CRUD application to work with employee data using express generator.</a:t>
            </a:r>
          </a:p>
          <a:p>
            <a:r>
              <a:rPr lang="en-IN" dirty="0"/>
              <a:t>Write code to persist the data in JSON file (</a:t>
            </a:r>
            <a:r>
              <a:rPr lang="en-IN" dirty="0" err="1"/>
              <a:t>employees.json</a:t>
            </a:r>
            <a:r>
              <a:rPr lang="en-IN" dirty="0"/>
              <a:t>)</a:t>
            </a:r>
          </a:p>
          <a:p>
            <a:pPr lvl="1"/>
            <a:r>
              <a:rPr lang="en-IN" dirty="0"/>
              <a:t>Use Promise based implementation.</a:t>
            </a:r>
          </a:p>
          <a:p>
            <a:r>
              <a:rPr lang="en-IN" dirty="0"/>
              <a:t>Employee Schema</a:t>
            </a:r>
          </a:p>
          <a:p>
            <a:pPr lvl="1"/>
            <a:r>
              <a:rPr lang="en-IN" dirty="0"/>
              <a:t>id – number</a:t>
            </a:r>
          </a:p>
          <a:p>
            <a:pPr lvl="1"/>
            <a:r>
              <a:rPr lang="en-IN" dirty="0"/>
              <a:t>name – string</a:t>
            </a:r>
          </a:p>
          <a:p>
            <a:pPr lvl="1"/>
            <a:r>
              <a:rPr lang="en-US" dirty="0"/>
              <a:t>designation – string</a:t>
            </a:r>
          </a:p>
          <a:p>
            <a:pPr lvl="1"/>
            <a:r>
              <a:rPr lang="en-US" dirty="0"/>
              <a:t>salary – number</a:t>
            </a:r>
          </a:p>
        </p:txBody>
      </p:sp>
    </p:spTree>
    <p:extLst>
      <p:ext uri="{BB962C8B-B14F-4D97-AF65-F5344CB8AC3E}">
        <p14:creationId xmlns:p14="http://schemas.microsoft.com/office/powerpoint/2010/main" val="29548776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E072-976E-D6E7-CC3A-D8B010858CAB}"/>
              </a:ext>
            </a:extLst>
          </p:cNvPr>
          <p:cNvSpPr>
            <a:spLocks noGrp="1"/>
          </p:cNvSpPr>
          <p:nvPr>
            <p:ph type="title"/>
          </p:nvPr>
        </p:nvSpPr>
        <p:spPr/>
        <p:txBody>
          <a:bodyPr/>
          <a:lstStyle/>
          <a:p>
            <a:r>
              <a:rPr lang="en-US" dirty="0"/>
              <a:t>Mongo Installation</a:t>
            </a:r>
            <a:endParaRPr lang="en-IN" dirty="0"/>
          </a:p>
        </p:txBody>
      </p:sp>
      <p:sp>
        <p:nvSpPr>
          <p:cNvPr id="3" name="Content Placeholder 2">
            <a:extLst>
              <a:ext uri="{FF2B5EF4-FFF2-40B4-BE49-F238E27FC236}">
                <a16:creationId xmlns:a16="http://schemas.microsoft.com/office/drawing/2014/main" id="{D8F1C331-E096-1B8C-F768-CABFFAD2272E}"/>
              </a:ext>
            </a:extLst>
          </p:cNvPr>
          <p:cNvSpPr>
            <a:spLocks noGrp="1"/>
          </p:cNvSpPr>
          <p:nvPr>
            <p:ph idx="1"/>
          </p:nvPr>
        </p:nvSpPr>
        <p:spPr/>
        <p:txBody>
          <a:bodyPr/>
          <a:lstStyle/>
          <a:p>
            <a:r>
              <a:rPr lang="en-IN" dirty="0"/>
              <a:t>https://www.mongodb.com/try/download/community</a:t>
            </a:r>
          </a:p>
          <a:p>
            <a:r>
              <a:rPr lang="en-IN" dirty="0"/>
              <a:t>https://www.mongodb.com/try/download/compass</a:t>
            </a:r>
          </a:p>
          <a:p>
            <a:endParaRPr lang="en-IN" dirty="0"/>
          </a:p>
        </p:txBody>
      </p:sp>
    </p:spTree>
    <p:extLst>
      <p:ext uri="{BB962C8B-B14F-4D97-AF65-F5344CB8AC3E}">
        <p14:creationId xmlns:p14="http://schemas.microsoft.com/office/powerpoint/2010/main" val="209830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2C312-B4C5-80A6-95DC-82EBE12FD000}"/>
              </a:ext>
            </a:extLst>
          </p:cNvPr>
          <p:cNvSpPr txBox="1"/>
          <p:nvPr/>
        </p:nvSpPr>
        <p:spPr>
          <a:xfrm>
            <a:off x="778933" y="1049867"/>
            <a:ext cx="1274708" cy="369332"/>
          </a:xfrm>
          <a:prstGeom prst="rect">
            <a:avLst/>
          </a:prstGeom>
          <a:noFill/>
        </p:spPr>
        <p:txBody>
          <a:bodyPr wrap="none" rtlCol="0">
            <a:spAutoFit/>
          </a:bodyPr>
          <a:lstStyle/>
          <a:p>
            <a:r>
              <a:rPr lang="en-US" dirty="0"/>
              <a:t>node app.js</a:t>
            </a:r>
            <a:endParaRPr lang="en-IN" dirty="0"/>
          </a:p>
        </p:txBody>
      </p:sp>
      <p:sp>
        <p:nvSpPr>
          <p:cNvPr id="5" name="Rectangle 4">
            <a:extLst>
              <a:ext uri="{FF2B5EF4-FFF2-40B4-BE49-F238E27FC236}">
                <a16:creationId xmlns:a16="http://schemas.microsoft.com/office/drawing/2014/main" id="{1E8F5787-911C-1A23-80C4-30CE274426B8}"/>
              </a:ext>
            </a:extLst>
          </p:cNvPr>
          <p:cNvSpPr/>
          <p:nvPr/>
        </p:nvSpPr>
        <p:spPr>
          <a:xfrm>
            <a:off x="3724102" y="490452"/>
            <a:ext cx="4754880" cy="59180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DF93350-C167-8591-3FDD-A39A37CE00E5}"/>
              </a:ext>
            </a:extLst>
          </p:cNvPr>
          <p:cNvSpPr txBox="1"/>
          <p:nvPr/>
        </p:nvSpPr>
        <p:spPr>
          <a:xfrm>
            <a:off x="5792165" y="6388331"/>
            <a:ext cx="607667" cy="369332"/>
          </a:xfrm>
          <a:prstGeom prst="rect">
            <a:avLst/>
          </a:prstGeom>
          <a:noFill/>
        </p:spPr>
        <p:txBody>
          <a:bodyPr wrap="none" rtlCol="0">
            <a:spAutoFit/>
          </a:bodyPr>
          <a:lstStyle/>
          <a:p>
            <a:r>
              <a:rPr lang="en-IN" dirty="0"/>
              <a:t>O. S.</a:t>
            </a:r>
          </a:p>
        </p:txBody>
      </p:sp>
      <p:sp>
        <p:nvSpPr>
          <p:cNvPr id="7" name="Rectangle 6">
            <a:extLst>
              <a:ext uri="{FF2B5EF4-FFF2-40B4-BE49-F238E27FC236}">
                <a16:creationId xmlns:a16="http://schemas.microsoft.com/office/drawing/2014/main" id="{759E9786-33F1-E8C1-E16E-C2E213F5C41E}"/>
              </a:ext>
            </a:extLst>
          </p:cNvPr>
          <p:cNvSpPr/>
          <p:nvPr/>
        </p:nvSpPr>
        <p:spPr>
          <a:xfrm>
            <a:off x="4130040" y="818804"/>
            <a:ext cx="3931920" cy="522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EXE (NODE PROCESS)</a:t>
            </a:r>
          </a:p>
        </p:txBody>
      </p:sp>
      <p:sp>
        <p:nvSpPr>
          <p:cNvPr id="8" name="Rectangle 7">
            <a:extLst>
              <a:ext uri="{FF2B5EF4-FFF2-40B4-BE49-F238E27FC236}">
                <a16:creationId xmlns:a16="http://schemas.microsoft.com/office/drawing/2014/main" id="{9976C295-0F58-817F-1A86-02A2E95C6393}"/>
              </a:ext>
            </a:extLst>
          </p:cNvPr>
          <p:cNvSpPr/>
          <p:nvPr/>
        </p:nvSpPr>
        <p:spPr>
          <a:xfrm>
            <a:off x="4400550" y="2818964"/>
            <a:ext cx="3390900" cy="28659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a:t>
            </a:r>
          </a:p>
          <a:p>
            <a:pPr algn="ctr"/>
            <a:r>
              <a:rPr lang="en-IN" dirty="0"/>
              <a:t>(JavaScript)</a:t>
            </a:r>
          </a:p>
          <a:p>
            <a:pPr algn="ctr"/>
            <a:r>
              <a:rPr lang="en-IN" dirty="0"/>
              <a:t>app.js</a:t>
            </a:r>
          </a:p>
          <a:p>
            <a:pPr algn="ctr"/>
            <a:endParaRPr lang="en-IN" dirty="0"/>
          </a:p>
          <a:p>
            <a:pPr algn="ctr"/>
            <a:r>
              <a:rPr lang="en-IN" dirty="0"/>
              <a:t>User Defined Modules</a:t>
            </a:r>
          </a:p>
          <a:p>
            <a:pPr algn="ctr"/>
            <a:r>
              <a:rPr lang="en-IN" dirty="0"/>
              <a:t>Third Party Modules</a:t>
            </a:r>
          </a:p>
          <a:p>
            <a:pPr algn="ctr"/>
            <a:endParaRPr lang="en-IN" dirty="0"/>
          </a:p>
        </p:txBody>
      </p:sp>
      <p:sp>
        <p:nvSpPr>
          <p:cNvPr id="9" name="Rectangle 8">
            <a:extLst>
              <a:ext uri="{FF2B5EF4-FFF2-40B4-BE49-F238E27FC236}">
                <a16:creationId xmlns:a16="http://schemas.microsoft.com/office/drawing/2014/main" id="{D61C1FAF-60FB-730F-5CD1-C185C0142A16}"/>
              </a:ext>
            </a:extLst>
          </p:cNvPr>
          <p:cNvSpPr/>
          <p:nvPr/>
        </p:nvSpPr>
        <p:spPr>
          <a:xfrm>
            <a:off x="439747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V8 Engine</a:t>
            </a:r>
          </a:p>
        </p:txBody>
      </p:sp>
      <p:sp>
        <p:nvSpPr>
          <p:cNvPr id="10" name="Rectangle 9">
            <a:extLst>
              <a:ext uri="{FF2B5EF4-FFF2-40B4-BE49-F238E27FC236}">
                <a16:creationId xmlns:a16="http://schemas.microsoft.com/office/drawing/2014/main" id="{D639A635-7ACD-932B-988A-8A99CC999AAC}"/>
              </a:ext>
            </a:extLst>
          </p:cNvPr>
          <p:cNvSpPr/>
          <p:nvPr/>
        </p:nvSpPr>
        <p:spPr>
          <a:xfrm>
            <a:off x="624532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Node JS API’s</a:t>
            </a:r>
          </a:p>
          <a:p>
            <a:pPr algn="ctr"/>
            <a:r>
              <a:rPr lang="en-IN" dirty="0"/>
              <a:t>Built In Modules</a:t>
            </a:r>
          </a:p>
        </p:txBody>
      </p:sp>
    </p:spTree>
    <p:extLst>
      <p:ext uri="{BB962C8B-B14F-4D97-AF65-F5344CB8AC3E}">
        <p14:creationId xmlns:p14="http://schemas.microsoft.com/office/powerpoint/2010/main" val="34571199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F2FBB05B-BCD7-4757-98C7-591D6AEB2A82}"/>
              </a:ext>
            </a:extLst>
          </p:cNvPr>
          <p:cNvSpPr/>
          <p:nvPr/>
        </p:nvSpPr>
        <p:spPr>
          <a:xfrm>
            <a:off x="10399221" y="4425579"/>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sp>
        <p:nvSpPr>
          <p:cNvPr id="5" name="Rectangle: Rounded Corners 4">
            <a:extLst>
              <a:ext uri="{FF2B5EF4-FFF2-40B4-BE49-F238E27FC236}">
                <a16:creationId xmlns:a16="http://schemas.microsoft.com/office/drawing/2014/main" id="{CED3A833-F3E4-452D-99B7-731DAEDD30F1}"/>
              </a:ext>
            </a:extLst>
          </p:cNvPr>
          <p:cNvSpPr/>
          <p:nvPr/>
        </p:nvSpPr>
        <p:spPr>
          <a:xfrm>
            <a:off x="6848475" y="599561"/>
            <a:ext cx="3135110" cy="3324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6" name="Connector: Elbow 5">
            <a:extLst>
              <a:ext uri="{FF2B5EF4-FFF2-40B4-BE49-F238E27FC236}">
                <a16:creationId xmlns:a16="http://schemas.microsoft.com/office/drawing/2014/main" id="{70B837A3-F61A-45B0-94CB-DA36F67FB91A}"/>
              </a:ext>
            </a:extLst>
          </p:cNvPr>
          <p:cNvCxnSpPr>
            <a:endCxn id="4" idx="1"/>
          </p:cNvCxnSpPr>
          <p:nvPr/>
        </p:nvCxnSpPr>
        <p:spPr>
          <a:xfrm rot="16200000" flipH="1">
            <a:off x="9348788" y="2646482"/>
            <a:ext cx="2413893" cy="1144299"/>
          </a:xfrm>
          <a:prstGeom prst="bentConnector3">
            <a:avLst>
              <a:gd name="adj1" fmla="val 41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 name="Connector: Elbow 6">
            <a:extLst>
              <a:ext uri="{FF2B5EF4-FFF2-40B4-BE49-F238E27FC236}">
                <a16:creationId xmlns:a16="http://schemas.microsoft.com/office/drawing/2014/main" id="{76C1405D-5ECE-424F-B5FF-94AB0E5B1C5E}"/>
              </a:ext>
            </a:extLst>
          </p:cNvPr>
          <p:cNvCxnSpPr>
            <a:endCxn id="5" idx="3"/>
          </p:cNvCxnSpPr>
          <p:nvPr/>
        </p:nvCxnSpPr>
        <p:spPr>
          <a:xfrm rot="16200000" flipV="1">
            <a:off x="9350477" y="2894695"/>
            <a:ext cx="2163992" cy="897775"/>
          </a:xfrm>
          <a:prstGeom prst="bentConnector2">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8" name="Rectangle: Rounded Corners 7">
            <a:extLst>
              <a:ext uri="{FF2B5EF4-FFF2-40B4-BE49-F238E27FC236}">
                <a16:creationId xmlns:a16="http://schemas.microsoft.com/office/drawing/2014/main" id="{AAF455F4-CEC1-4548-AFD7-5625978AC248}"/>
              </a:ext>
            </a:extLst>
          </p:cNvPr>
          <p:cNvSpPr/>
          <p:nvPr/>
        </p:nvSpPr>
        <p:spPr>
          <a:xfrm>
            <a:off x="7278003" y="1212278"/>
            <a:ext cx="2276054" cy="23984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endParaRPr lang="en-IN" dirty="0"/>
          </a:p>
          <a:p>
            <a:pPr algn="ctr"/>
            <a:r>
              <a:rPr lang="en-IN" dirty="0"/>
              <a:t>Web App</a:t>
            </a:r>
          </a:p>
        </p:txBody>
      </p:sp>
      <p:sp>
        <p:nvSpPr>
          <p:cNvPr id="9" name="Rectangle 8">
            <a:extLst>
              <a:ext uri="{FF2B5EF4-FFF2-40B4-BE49-F238E27FC236}">
                <a16:creationId xmlns:a16="http://schemas.microsoft.com/office/drawing/2014/main" id="{453C2582-660D-49BE-AE9C-A98CD16C2BB0}"/>
              </a:ext>
            </a:extLst>
          </p:cNvPr>
          <p:cNvSpPr/>
          <p:nvPr/>
        </p:nvSpPr>
        <p:spPr>
          <a:xfrm>
            <a:off x="219076" y="1299647"/>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cxnSp>
        <p:nvCxnSpPr>
          <p:cNvPr id="10" name="Straight Arrow Connector 9">
            <a:extLst>
              <a:ext uri="{FF2B5EF4-FFF2-40B4-BE49-F238E27FC236}">
                <a16:creationId xmlns:a16="http://schemas.microsoft.com/office/drawing/2014/main" id="{14ACCD1D-F620-47C1-B8C5-D7CE23DC87F4}"/>
              </a:ext>
            </a:extLst>
          </p:cNvPr>
          <p:cNvCxnSpPr/>
          <p:nvPr/>
        </p:nvCxnSpPr>
        <p:spPr>
          <a:xfrm>
            <a:off x="3009207" y="1579424"/>
            <a:ext cx="3839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B3B2C5-9D65-4E38-B65D-DE24F8797EF1}"/>
              </a:ext>
            </a:extLst>
          </p:cNvPr>
          <p:cNvCxnSpPr/>
          <p:nvPr/>
        </p:nvCxnSpPr>
        <p:spPr>
          <a:xfrm flipH="1">
            <a:off x="2990850" y="1670863"/>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676275-26CB-471F-B5BA-D3928AEDE7B6}"/>
              </a:ext>
            </a:extLst>
          </p:cNvPr>
          <p:cNvSpPr txBox="1"/>
          <p:nvPr/>
        </p:nvSpPr>
        <p:spPr>
          <a:xfrm>
            <a:off x="4065971" y="1212278"/>
            <a:ext cx="1557158" cy="369332"/>
          </a:xfrm>
          <a:prstGeom prst="rect">
            <a:avLst/>
          </a:prstGeom>
          <a:noFill/>
        </p:spPr>
        <p:txBody>
          <a:bodyPr wrap="none" rtlCol="0">
            <a:spAutoFit/>
          </a:bodyPr>
          <a:lstStyle/>
          <a:p>
            <a:r>
              <a:rPr lang="en-IN" dirty="0"/>
              <a:t>localhost:3000</a:t>
            </a:r>
          </a:p>
        </p:txBody>
      </p:sp>
      <p:sp>
        <p:nvSpPr>
          <p:cNvPr id="13" name="TextBox 12">
            <a:extLst>
              <a:ext uri="{FF2B5EF4-FFF2-40B4-BE49-F238E27FC236}">
                <a16:creationId xmlns:a16="http://schemas.microsoft.com/office/drawing/2014/main" id="{1C230DF5-FD4F-4464-A5ED-E6D10248FF78}"/>
              </a:ext>
            </a:extLst>
          </p:cNvPr>
          <p:cNvSpPr txBox="1"/>
          <p:nvPr/>
        </p:nvSpPr>
        <p:spPr>
          <a:xfrm>
            <a:off x="4003289" y="1727852"/>
            <a:ext cx="1832746" cy="369332"/>
          </a:xfrm>
          <a:prstGeom prst="rect">
            <a:avLst/>
          </a:prstGeom>
          <a:noFill/>
        </p:spPr>
        <p:txBody>
          <a:bodyPr wrap="none" rtlCol="0">
            <a:spAutoFit/>
          </a:bodyPr>
          <a:lstStyle/>
          <a:p>
            <a:r>
              <a:rPr lang="en-IN" dirty="0"/>
              <a:t>Home Index View</a:t>
            </a:r>
          </a:p>
        </p:txBody>
      </p:sp>
      <p:sp>
        <p:nvSpPr>
          <p:cNvPr id="14" name="Rectangle 13">
            <a:extLst>
              <a:ext uri="{FF2B5EF4-FFF2-40B4-BE49-F238E27FC236}">
                <a16:creationId xmlns:a16="http://schemas.microsoft.com/office/drawing/2014/main" id="{464C73FA-F464-4E98-AD9C-E905BEAD6F6C}"/>
              </a:ext>
            </a:extLst>
          </p:cNvPr>
          <p:cNvSpPr/>
          <p:nvPr/>
        </p:nvSpPr>
        <p:spPr>
          <a:xfrm>
            <a:off x="219076" y="1299647"/>
            <a:ext cx="2771774" cy="41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cxnSp>
        <p:nvCxnSpPr>
          <p:cNvPr id="15" name="Straight Arrow Connector 14">
            <a:extLst>
              <a:ext uri="{FF2B5EF4-FFF2-40B4-BE49-F238E27FC236}">
                <a16:creationId xmlns:a16="http://schemas.microsoft.com/office/drawing/2014/main" id="{FCFDB222-432E-4F10-9294-3B519A69204D}"/>
              </a:ext>
            </a:extLst>
          </p:cNvPr>
          <p:cNvCxnSpPr/>
          <p:nvPr/>
        </p:nvCxnSpPr>
        <p:spPr>
          <a:xfrm>
            <a:off x="2990850" y="2638083"/>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2DB6F0CA-A908-4689-BE77-BADE1DB42805}"/>
              </a:ext>
            </a:extLst>
          </p:cNvPr>
          <p:cNvSpPr txBox="1"/>
          <p:nvPr/>
        </p:nvSpPr>
        <p:spPr>
          <a:xfrm>
            <a:off x="3639235" y="2296955"/>
            <a:ext cx="2527680" cy="369332"/>
          </a:xfrm>
          <a:prstGeom prst="rect">
            <a:avLst/>
          </a:prstGeom>
          <a:noFill/>
        </p:spPr>
        <p:txBody>
          <a:bodyPr wrap="none" rtlCol="0">
            <a:spAutoFit/>
          </a:bodyPr>
          <a:lstStyle/>
          <a:p>
            <a:r>
              <a:rPr lang="en-IN" dirty="0"/>
              <a:t>Employees View Request</a:t>
            </a:r>
          </a:p>
        </p:txBody>
      </p:sp>
      <p:cxnSp>
        <p:nvCxnSpPr>
          <p:cNvPr id="17" name="Straight Arrow Connector 16">
            <a:extLst>
              <a:ext uri="{FF2B5EF4-FFF2-40B4-BE49-F238E27FC236}">
                <a16:creationId xmlns:a16="http://schemas.microsoft.com/office/drawing/2014/main" id="{651F16DA-3E25-4098-81A2-142AE09610AC}"/>
              </a:ext>
            </a:extLst>
          </p:cNvPr>
          <p:cNvCxnSpPr/>
          <p:nvPr/>
        </p:nvCxnSpPr>
        <p:spPr>
          <a:xfrm flipH="1">
            <a:off x="2990850" y="2729782"/>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4B7E1C43-0CBF-49CB-81FD-32DD6EB9B920}"/>
              </a:ext>
            </a:extLst>
          </p:cNvPr>
          <p:cNvSpPr txBox="1"/>
          <p:nvPr/>
        </p:nvSpPr>
        <p:spPr>
          <a:xfrm>
            <a:off x="4102232" y="2739580"/>
            <a:ext cx="1715150" cy="369332"/>
          </a:xfrm>
          <a:prstGeom prst="rect">
            <a:avLst/>
          </a:prstGeom>
          <a:noFill/>
        </p:spPr>
        <p:txBody>
          <a:bodyPr wrap="none" rtlCol="0">
            <a:spAutoFit/>
          </a:bodyPr>
          <a:lstStyle/>
          <a:p>
            <a:r>
              <a:rPr lang="en-IN" dirty="0"/>
              <a:t>Employees View</a:t>
            </a:r>
          </a:p>
        </p:txBody>
      </p:sp>
      <p:sp>
        <p:nvSpPr>
          <p:cNvPr id="19" name="TextBox 18">
            <a:extLst>
              <a:ext uri="{FF2B5EF4-FFF2-40B4-BE49-F238E27FC236}">
                <a16:creationId xmlns:a16="http://schemas.microsoft.com/office/drawing/2014/main" id="{83285340-F636-468F-A6A8-B97AAB804F33}"/>
              </a:ext>
            </a:extLst>
          </p:cNvPr>
          <p:cNvSpPr txBox="1"/>
          <p:nvPr/>
        </p:nvSpPr>
        <p:spPr>
          <a:xfrm>
            <a:off x="10427646" y="1968579"/>
            <a:ext cx="716863" cy="369332"/>
          </a:xfrm>
          <a:prstGeom prst="rect">
            <a:avLst/>
          </a:prstGeom>
          <a:noFill/>
        </p:spPr>
        <p:txBody>
          <a:bodyPr wrap="none" rtlCol="0">
            <a:spAutoFit/>
          </a:bodyPr>
          <a:lstStyle/>
          <a:p>
            <a:r>
              <a:rPr lang="en-US" dirty="0"/>
              <a:t>monk</a:t>
            </a:r>
          </a:p>
        </p:txBody>
      </p:sp>
      <p:sp>
        <p:nvSpPr>
          <p:cNvPr id="20" name="Title 19">
            <a:extLst>
              <a:ext uri="{FF2B5EF4-FFF2-40B4-BE49-F238E27FC236}">
                <a16:creationId xmlns:a16="http://schemas.microsoft.com/office/drawing/2014/main" id="{5C0298CE-DB10-4341-A063-9C841AE9D9A5}"/>
              </a:ext>
            </a:extLst>
          </p:cNvPr>
          <p:cNvSpPr>
            <a:spLocks noGrp="1"/>
          </p:cNvSpPr>
          <p:nvPr>
            <p:ph type="title"/>
          </p:nvPr>
        </p:nvSpPr>
        <p:spPr>
          <a:xfrm>
            <a:off x="4065971" y="5089961"/>
            <a:ext cx="4191000" cy="1325563"/>
          </a:xfrm>
        </p:spPr>
        <p:txBody>
          <a:bodyPr/>
          <a:lstStyle/>
          <a:p>
            <a:r>
              <a:rPr lang="en-US" dirty="0"/>
              <a:t>CRUD Application</a:t>
            </a:r>
          </a:p>
        </p:txBody>
      </p:sp>
    </p:spTree>
    <p:extLst>
      <p:ext uri="{BB962C8B-B14F-4D97-AF65-F5344CB8AC3E}">
        <p14:creationId xmlns:p14="http://schemas.microsoft.com/office/powerpoint/2010/main" val="40646400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FBB3750-1460-FDED-D5C8-AB1ABA34B315}"/>
              </a:ext>
            </a:extLst>
          </p:cNvPr>
          <p:cNvSpPr/>
          <p:nvPr/>
        </p:nvSpPr>
        <p:spPr>
          <a:xfrm>
            <a:off x="6848475" y="857249"/>
            <a:ext cx="3135110" cy="46208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IN" dirty="0"/>
              <a:t>NODE SERVER (localhost:3000)</a:t>
            </a:r>
          </a:p>
        </p:txBody>
      </p:sp>
      <p:sp>
        <p:nvSpPr>
          <p:cNvPr id="4" name="Rectangle 3">
            <a:extLst>
              <a:ext uri="{FF2B5EF4-FFF2-40B4-BE49-F238E27FC236}">
                <a16:creationId xmlns:a16="http://schemas.microsoft.com/office/drawing/2014/main" id="{CCD384B0-EDBD-46CB-7AC2-3108A13975B4}"/>
              </a:ext>
            </a:extLst>
          </p:cNvPr>
          <p:cNvSpPr/>
          <p:nvPr/>
        </p:nvSpPr>
        <p:spPr>
          <a:xfrm>
            <a:off x="237433" y="1041916"/>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cxnSp>
        <p:nvCxnSpPr>
          <p:cNvPr id="5" name="Straight Arrow Connector 4">
            <a:extLst>
              <a:ext uri="{FF2B5EF4-FFF2-40B4-BE49-F238E27FC236}">
                <a16:creationId xmlns:a16="http://schemas.microsoft.com/office/drawing/2014/main" id="{0BE4D2BC-6D5E-C1BC-07FC-31057B455CFE}"/>
              </a:ext>
            </a:extLst>
          </p:cNvPr>
          <p:cNvCxnSpPr/>
          <p:nvPr/>
        </p:nvCxnSpPr>
        <p:spPr>
          <a:xfrm>
            <a:off x="3009207" y="1579424"/>
            <a:ext cx="383926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1DB2C75-B272-5B20-C5E6-E1F973C9090B}"/>
              </a:ext>
            </a:extLst>
          </p:cNvPr>
          <p:cNvCxnSpPr/>
          <p:nvPr/>
        </p:nvCxnSpPr>
        <p:spPr>
          <a:xfrm flipH="1">
            <a:off x="2990850" y="1670863"/>
            <a:ext cx="38576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37D84E0-8DAF-E3E2-5107-A26FDFC9D89B}"/>
              </a:ext>
            </a:extLst>
          </p:cNvPr>
          <p:cNvSpPr txBox="1"/>
          <p:nvPr/>
        </p:nvSpPr>
        <p:spPr>
          <a:xfrm>
            <a:off x="4065971" y="1212278"/>
            <a:ext cx="1557158" cy="369332"/>
          </a:xfrm>
          <a:prstGeom prst="rect">
            <a:avLst/>
          </a:prstGeom>
          <a:noFill/>
        </p:spPr>
        <p:txBody>
          <a:bodyPr wrap="none" rtlCol="0">
            <a:spAutoFit/>
          </a:bodyPr>
          <a:lstStyle/>
          <a:p>
            <a:r>
              <a:rPr lang="en-IN" dirty="0"/>
              <a:t>localhost:3000</a:t>
            </a:r>
          </a:p>
        </p:txBody>
      </p:sp>
      <p:sp>
        <p:nvSpPr>
          <p:cNvPr id="8" name="TextBox 7">
            <a:extLst>
              <a:ext uri="{FF2B5EF4-FFF2-40B4-BE49-F238E27FC236}">
                <a16:creationId xmlns:a16="http://schemas.microsoft.com/office/drawing/2014/main" id="{5DD23A2F-E5DC-5F3C-855E-3BED2E5880A0}"/>
              </a:ext>
            </a:extLst>
          </p:cNvPr>
          <p:cNvSpPr txBox="1"/>
          <p:nvPr/>
        </p:nvSpPr>
        <p:spPr>
          <a:xfrm>
            <a:off x="4003289" y="1727852"/>
            <a:ext cx="1832746" cy="369332"/>
          </a:xfrm>
          <a:prstGeom prst="rect">
            <a:avLst/>
          </a:prstGeom>
          <a:noFill/>
        </p:spPr>
        <p:txBody>
          <a:bodyPr wrap="none" rtlCol="0">
            <a:spAutoFit/>
          </a:bodyPr>
          <a:lstStyle/>
          <a:p>
            <a:r>
              <a:rPr lang="en-IN" dirty="0"/>
              <a:t>Home Index View</a:t>
            </a:r>
          </a:p>
        </p:txBody>
      </p:sp>
      <p:sp>
        <p:nvSpPr>
          <p:cNvPr id="9" name="Rectangle: Rounded Corners 8">
            <a:extLst>
              <a:ext uri="{FF2B5EF4-FFF2-40B4-BE49-F238E27FC236}">
                <a16:creationId xmlns:a16="http://schemas.microsoft.com/office/drawing/2014/main" id="{422C5D3D-4DF8-988E-6D99-AA33D2E6262B}"/>
              </a:ext>
            </a:extLst>
          </p:cNvPr>
          <p:cNvSpPr/>
          <p:nvPr/>
        </p:nvSpPr>
        <p:spPr>
          <a:xfrm>
            <a:off x="7261606" y="1745035"/>
            <a:ext cx="2276054" cy="1596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EXPRESS JS</a:t>
            </a:r>
          </a:p>
          <a:p>
            <a:pPr algn="ctr"/>
            <a:r>
              <a:rPr lang="en-IN" dirty="0"/>
              <a:t>Web App</a:t>
            </a:r>
          </a:p>
        </p:txBody>
      </p:sp>
      <p:cxnSp>
        <p:nvCxnSpPr>
          <p:cNvPr id="10" name="Straight Arrow Connector 9">
            <a:extLst>
              <a:ext uri="{FF2B5EF4-FFF2-40B4-BE49-F238E27FC236}">
                <a16:creationId xmlns:a16="http://schemas.microsoft.com/office/drawing/2014/main" id="{DF66DEAD-59C2-8F99-E518-9E98860772BA}"/>
              </a:ext>
            </a:extLst>
          </p:cNvPr>
          <p:cNvCxnSpPr/>
          <p:nvPr/>
        </p:nvCxnSpPr>
        <p:spPr>
          <a:xfrm>
            <a:off x="2990850" y="2521703"/>
            <a:ext cx="385762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86FEA03A-AA05-5557-2F80-D6835CADD2B4}"/>
              </a:ext>
            </a:extLst>
          </p:cNvPr>
          <p:cNvSpPr txBox="1"/>
          <p:nvPr/>
        </p:nvSpPr>
        <p:spPr>
          <a:xfrm>
            <a:off x="3902929" y="2167324"/>
            <a:ext cx="2032416" cy="369332"/>
          </a:xfrm>
          <a:prstGeom prst="rect">
            <a:avLst/>
          </a:prstGeom>
          <a:noFill/>
        </p:spPr>
        <p:txBody>
          <a:bodyPr wrap="none" rtlCol="0">
            <a:spAutoFit/>
          </a:bodyPr>
          <a:lstStyle/>
          <a:p>
            <a:r>
              <a:rPr lang="en-IN" dirty="0"/>
              <a:t>Users View Request</a:t>
            </a:r>
          </a:p>
        </p:txBody>
      </p:sp>
      <p:cxnSp>
        <p:nvCxnSpPr>
          <p:cNvPr id="15" name="Straight Arrow Connector 14">
            <a:extLst>
              <a:ext uri="{FF2B5EF4-FFF2-40B4-BE49-F238E27FC236}">
                <a16:creationId xmlns:a16="http://schemas.microsoft.com/office/drawing/2014/main" id="{9E2F4A25-6FF8-8E79-D67B-F12F2F316000}"/>
              </a:ext>
            </a:extLst>
          </p:cNvPr>
          <p:cNvCxnSpPr/>
          <p:nvPr/>
        </p:nvCxnSpPr>
        <p:spPr>
          <a:xfrm flipH="1">
            <a:off x="2990324" y="2667000"/>
            <a:ext cx="385762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268C2F17-D612-DCA0-9F6A-19783A26DF06}"/>
              </a:ext>
            </a:extLst>
          </p:cNvPr>
          <p:cNvSpPr txBox="1"/>
          <p:nvPr/>
        </p:nvSpPr>
        <p:spPr>
          <a:xfrm>
            <a:off x="3565932" y="2658086"/>
            <a:ext cx="2860848" cy="646331"/>
          </a:xfrm>
          <a:prstGeom prst="rect">
            <a:avLst/>
          </a:prstGeom>
          <a:noFill/>
        </p:spPr>
        <p:txBody>
          <a:bodyPr wrap="none" rtlCol="0">
            <a:spAutoFit/>
          </a:bodyPr>
          <a:lstStyle/>
          <a:p>
            <a:r>
              <a:rPr lang="en-IN" dirty="0"/>
              <a:t>Users View + Client Side App</a:t>
            </a:r>
          </a:p>
          <a:p>
            <a:pPr algn="ctr"/>
            <a:r>
              <a:rPr lang="en-IN" dirty="0"/>
              <a:t>(jQuery)</a:t>
            </a:r>
          </a:p>
        </p:txBody>
      </p:sp>
      <p:sp>
        <p:nvSpPr>
          <p:cNvPr id="18" name="Rectangle: Rounded Corners 17">
            <a:extLst>
              <a:ext uri="{FF2B5EF4-FFF2-40B4-BE49-F238E27FC236}">
                <a16:creationId xmlns:a16="http://schemas.microsoft.com/office/drawing/2014/main" id="{D54D2973-88F7-57C3-D46D-66ACB2654B29}"/>
              </a:ext>
            </a:extLst>
          </p:cNvPr>
          <p:cNvSpPr/>
          <p:nvPr/>
        </p:nvSpPr>
        <p:spPr>
          <a:xfrm>
            <a:off x="7278003" y="3443608"/>
            <a:ext cx="2276054" cy="1596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EXPRESS JS</a:t>
            </a:r>
          </a:p>
          <a:p>
            <a:pPr algn="ctr"/>
            <a:r>
              <a:rPr lang="en-IN" dirty="0"/>
              <a:t>Web API</a:t>
            </a:r>
          </a:p>
        </p:txBody>
      </p:sp>
      <p:sp>
        <p:nvSpPr>
          <p:cNvPr id="19" name="Flowchart: Magnetic Disk 18">
            <a:extLst>
              <a:ext uri="{FF2B5EF4-FFF2-40B4-BE49-F238E27FC236}">
                <a16:creationId xmlns:a16="http://schemas.microsoft.com/office/drawing/2014/main" id="{FDFDE7BE-480D-E180-15F1-93B01DBBC198}"/>
              </a:ext>
            </a:extLst>
          </p:cNvPr>
          <p:cNvSpPr/>
          <p:nvPr/>
        </p:nvSpPr>
        <p:spPr>
          <a:xfrm>
            <a:off x="10176440" y="5267632"/>
            <a:ext cx="1702447" cy="13369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cxnSp>
        <p:nvCxnSpPr>
          <p:cNvPr id="20" name="Connector: Elbow 19">
            <a:extLst>
              <a:ext uri="{FF2B5EF4-FFF2-40B4-BE49-F238E27FC236}">
                <a16:creationId xmlns:a16="http://schemas.microsoft.com/office/drawing/2014/main" id="{6DB109A6-CBE8-14B6-542B-583CA0B09EF7}"/>
              </a:ext>
            </a:extLst>
          </p:cNvPr>
          <p:cNvCxnSpPr>
            <a:cxnSpLocks/>
            <a:endCxn id="19" idx="1"/>
          </p:cNvCxnSpPr>
          <p:nvPr/>
        </p:nvCxnSpPr>
        <p:spPr>
          <a:xfrm>
            <a:off x="9255107" y="3730201"/>
            <a:ext cx="1772557" cy="1537431"/>
          </a:xfrm>
          <a:prstGeom prst="bentConnector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a:extLst>
              <a:ext uri="{FF2B5EF4-FFF2-40B4-BE49-F238E27FC236}">
                <a16:creationId xmlns:a16="http://schemas.microsoft.com/office/drawing/2014/main" id="{DA609374-565E-689D-2073-6D7904483EC0}"/>
              </a:ext>
            </a:extLst>
          </p:cNvPr>
          <p:cNvCxnSpPr>
            <a:cxnSpLocks/>
          </p:cNvCxnSpPr>
          <p:nvPr/>
        </p:nvCxnSpPr>
        <p:spPr>
          <a:xfrm rot="16200000" flipV="1">
            <a:off x="9330632" y="3939684"/>
            <a:ext cx="1336980" cy="1318916"/>
          </a:xfrm>
          <a:prstGeom prst="bentConnector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C080AC79-8F38-A0E8-4B7D-48996E0C6BFE}"/>
              </a:ext>
            </a:extLst>
          </p:cNvPr>
          <p:cNvCxnSpPr>
            <a:cxnSpLocks/>
          </p:cNvCxnSpPr>
          <p:nvPr/>
        </p:nvCxnSpPr>
        <p:spPr>
          <a:xfrm>
            <a:off x="3009207" y="4389123"/>
            <a:ext cx="4268796"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B5E8D393-AA00-837C-4E3B-8641A71BD8EF}"/>
              </a:ext>
            </a:extLst>
          </p:cNvPr>
          <p:cNvCxnSpPr>
            <a:cxnSpLocks/>
          </p:cNvCxnSpPr>
          <p:nvPr/>
        </p:nvCxnSpPr>
        <p:spPr>
          <a:xfrm flipH="1">
            <a:off x="3009207" y="4608024"/>
            <a:ext cx="4252399"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24" name="TextBox 23">
            <a:extLst>
              <a:ext uri="{FF2B5EF4-FFF2-40B4-BE49-F238E27FC236}">
                <a16:creationId xmlns:a16="http://schemas.microsoft.com/office/drawing/2014/main" id="{88B5A54C-90E2-F5EF-D92B-B6FC8E0FF10A}"/>
              </a:ext>
            </a:extLst>
          </p:cNvPr>
          <p:cNvSpPr txBox="1"/>
          <p:nvPr/>
        </p:nvSpPr>
        <p:spPr>
          <a:xfrm>
            <a:off x="4013594" y="4034053"/>
            <a:ext cx="1732590" cy="369332"/>
          </a:xfrm>
          <a:prstGeom prst="rect">
            <a:avLst/>
          </a:prstGeom>
          <a:noFill/>
        </p:spPr>
        <p:txBody>
          <a:bodyPr wrap="none" rtlCol="0">
            <a:spAutoFit/>
          </a:bodyPr>
          <a:lstStyle/>
          <a:p>
            <a:r>
              <a:rPr lang="en-IN" dirty="0"/>
              <a:t>AJAX – </a:t>
            </a:r>
            <a:r>
              <a:rPr lang="en-IN" dirty="0" err="1"/>
              <a:t>api</a:t>
            </a:r>
            <a:r>
              <a:rPr lang="en-IN" dirty="0"/>
              <a:t>/users</a:t>
            </a:r>
          </a:p>
        </p:txBody>
      </p:sp>
      <p:sp>
        <p:nvSpPr>
          <p:cNvPr id="25" name="TextBox 24">
            <a:extLst>
              <a:ext uri="{FF2B5EF4-FFF2-40B4-BE49-F238E27FC236}">
                <a16:creationId xmlns:a16="http://schemas.microsoft.com/office/drawing/2014/main" id="{52B1D286-5FFD-8CB2-CF6D-B7C6BC0E971A}"/>
              </a:ext>
            </a:extLst>
          </p:cNvPr>
          <p:cNvSpPr txBox="1"/>
          <p:nvPr/>
        </p:nvSpPr>
        <p:spPr>
          <a:xfrm>
            <a:off x="4586878" y="4642259"/>
            <a:ext cx="665567" cy="369332"/>
          </a:xfrm>
          <a:prstGeom prst="rect">
            <a:avLst/>
          </a:prstGeom>
          <a:noFill/>
        </p:spPr>
        <p:txBody>
          <a:bodyPr wrap="none" rtlCol="0">
            <a:spAutoFit/>
          </a:bodyPr>
          <a:lstStyle/>
          <a:p>
            <a:r>
              <a:rPr lang="en-IN" dirty="0"/>
              <a:t>JSON</a:t>
            </a:r>
          </a:p>
        </p:txBody>
      </p:sp>
      <p:sp>
        <p:nvSpPr>
          <p:cNvPr id="26" name="TextBox 25">
            <a:extLst>
              <a:ext uri="{FF2B5EF4-FFF2-40B4-BE49-F238E27FC236}">
                <a16:creationId xmlns:a16="http://schemas.microsoft.com/office/drawing/2014/main" id="{E279812D-9495-2A12-C3DB-44881A845FC6}"/>
              </a:ext>
            </a:extLst>
          </p:cNvPr>
          <p:cNvSpPr txBox="1"/>
          <p:nvPr/>
        </p:nvSpPr>
        <p:spPr>
          <a:xfrm>
            <a:off x="314481" y="4403385"/>
            <a:ext cx="2606483" cy="369332"/>
          </a:xfrm>
          <a:prstGeom prst="rect">
            <a:avLst/>
          </a:prstGeom>
          <a:noFill/>
        </p:spPr>
        <p:txBody>
          <a:bodyPr wrap="none" rtlCol="0">
            <a:spAutoFit/>
          </a:bodyPr>
          <a:lstStyle/>
          <a:p>
            <a:r>
              <a:rPr lang="en-IN" dirty="0"/>
              <a:t>JSON to HTML Conversion</a:t>
            </a:r>
            <a:endParaRPr lang="en-US" dirty="0"/>
          </a:p>
        </p:txBody>
      </p:sp>
      <p:sp>
        <p:nvSpPr>
          <p:cNvPr id="27" name="Title 19">
            <a:extLst>
              <a:ext uri="{FF2B5EF4-FFF2-40B4-BE49-F238E27FC236}">
                <a16:creationId xmlns:a16="http://schemas.microsoft.com/office/drawing/2014/main" id="{C9575FE5-D1E8-77C0-6779-1DF0EDE9D711}"/>
              </a:ext>
            </a:extLst>
          </p:cNvPr>
          <p:cNvSpPr>
            <a:spLocks noGrp="1"/>
          </p:cNvSpPr>
          <p:nvPr>
            <p:ph type="title"/>
          </p:nvPr>
        </p:nvSpPr>
        <p:spPr>
          <a:xfrm>
            <a:off x="313113" y="5459113"/>
            <a:ext cx="6212341" cy="1325563"/>
          </a:xfrm>
        </p:spPr>
        <p:txBody>
          <a:bodyPr/>
          <a:lstStyle/>
          <a:p>
            <a:r>
              <a:rPr lang="en-IN" dirty="0"/>
              <a:t>In Domain Communication</a:t>
            </a:r>
            <a:endParaRPr lang="en-US" dirty="0"/>
          </a:p>
        </p:txBody>
      </p:sp>
      <p:sp>
        <p:nvSpPr>
          <p:cNvPr id="28" name="TextBox 27">
            <a:extLst>
              <a:ext uri="{FF2B5EF4-FFF2-40B4-BE49-F238E27FC236}">
                <a16:creationId xmlns:a16="http://schemas.microsoft.com/office/drawing/2014/main" id="{63D9DEAD-41DC-8B5B-9E33-22826DC40C0C}"/>
              </a:ext>
            </a:extLst>
          </p:cNvPr>
          <p:cNvSpPr txBox="1"/>
          <p:nvPr/>
        </p:nvSpPr>
        <p:spPr>
          <a:xfrm>
            <a:off x="1182003" y="117496"/>
            <a:ext cx="6096000" cy="646331"/>
          </a:xfrm>
          <a:prstGeom prst="rect">
            <a:avLst/>
          </a:prstGeom>
          <a:noFill/>
        </p:spPr>
        <p:txBody>
          <a:bodyPr wrap="square">
            <a:spAutoFit/>
          </a:bodyPr>
          <a:lstStyle/>
          <a:p>
            <a:r>
              <a:rPr lang="en-IN" dirty="0"/>
              <a:t>localhost:3000/users</a:t>
            </a:r>
          </a:p>
          <a:p>
            <a:r>
              <a:rPr lang="en-IN" dirty="0"/>
              <a:t>localhost:3000/</a:t>
            </a:r>
            <a:r>
              <a:rPr lang="en-IN" dirty="0" err="1"/>
              <a:t>api</a:t>
            </a:r>
            <a:r>
              <a:rPr lang="en-IN" dirty="0"/>
              <a:t>/users</a:t>
            </a:r>
          </a:p>
        </p:txBody>
      </p:sp>
    </p:spTree>
    <p:extLst>
      <p:ext uri="{BB962C8B-B14F-4D97-AF65-F5344CB8AC3E}">
        <p14:creationId xmlns:p14="http://schemas.microsoft.com/office/powerpoint/2010/main" val="41861728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9">
            <a:extLst>
              <a:ext uri="{FF2B5EF4-FFF2-40B4-BE49-F238E27FC236}">
                <a16:creationId xmlns:a16="http://schemas.microsoft.com/office/drawing/2014/main" id="{34B44481-C8A9-7015-4F79-65E7BB23EB38}"/>
              </a:ext>
            </a:extLst>
          </p:cNvPr>
          <p:cNvSpPr>
            <a:spLocks noGrp="1"/>
          </p:cNvSpPr>
          <p:nvPr>
            <p:ph type="title"/>
          </p:nvPr>
        </p:nvSpPr>
        <p:spPr>
          <a:xfrm>
            <a:off x="313113" y="5459113"/>
            <a:ext cx="7433887" cy="1325563"/>
          </a:xfrm>
        </p:spPr>
        <p:txBody>
          <a:bodyPr/>
          <a:lstStyle/>
          <a:p>
            <a:r>
              <a:rPr lang="en-IN" dirty="0"/>
              <a:t>Cross Domain Communication</a:t>
            </a:r>
            <a:endParaRPr lang="en-US" dirty="0"/>
          </a:p>
        </p:txBody>
      </p:sp>
      <p:sp>
        <p:nvSpPr>
          <p:cNvPr id="29" name="Rectangle 28">
            <a:extLst>
              <a:ext uri="{FF2B5EF4-FFF2-40B4-BE49-F238E27FC236}">
                <a16:creationId xmlns:a16="http://schemas.microsoft.com/office/drawing/2014/main" id="{AC88DBB0-D68D-1D69-0C25-8789A5BABB54}"/>
              </a:ext>
            </a:extLst>
          </p:cNvPr>
          <p:cNvSpPr/>
          <p:nvPr/>
        </p:nvSpPr>
        <p:spPr>
          <a:xfrm>
            <a:off x="219076" y="656706"/>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30" name="Rectangle: Rounded Corners 29">
            <a:extLst>
              <a:ext uri="{FF2B5EF4-FFF2-40B4-BE49-F238E27FC236}">
                <a16:creationId xmlns:a16="http://schemas.microsoft.com/office/drawing/2014/main" id="{96666C45-B93B-6A57-53F5-8E6CDE4B6C9C}"/>
              </a:ext>
            </a:extLst>
          </p:cNvPr>
          <p:cNvSpPr/>
          <p:nvPr/>
        </p:nvSpPr>
        <p:spPr>
          <a:xfrm>
            <a:off x="6776431" y="386057"/>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31" name="Straight Arrow Connector 30">
            <a:extLst>
              <a:ext uri="{FF2B5EF4-FFF2-40B4-BE49-F238E27FC236}">
                <a16:creationId xmlns:a16="http://schemas.microsoft.com/office/drawing/2014/main" id="{F55C13D4-C290-5A87-3ECE-5486CA92B1D4}"/>
              </a:ext>
            </a:extLst>
          </p:cNvPr>
          <p:cNvCxnSpPr/>
          <p:nvPr/>
        </p:nvCxnSpPr>
        <p:spPr>
          <a:xfrm>
            <a:off x="2999238" y="965052"/>
            <a:ext cx="37771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2995838-38D6-DFB1-1567-2BEBE674CA37}"/>
              </a:ext>
            </a:extLst>
          </p:cNvPr>
          <p:cNvCxnSpPr/>
          <p:nvPr/>
        </p:nvCxnSpPr>
        <p:spPr>
          <a:xfrm flipH="1">
            <a:off x="2999238" y="1489699"/>
            <a:ext cx="37771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CC3DDE3-B21F-F0F2-41E0-EB95E45BECBC}"/>
              </a:ext>
            </a:extLst>
          </p:cNvPr>
          <p:cNvSpPr txBox="1"/>
          <p:nvPr/>
        </p:nvSpPr>
        <p:spPr>
          <a:xfrm>
            <a:off x="3503121" y="595719"/>
            <a:ext cx="2833083" cy="369332"/>
          </a:xfrm>
          <a:prstGeom prst="rect">
            <a:avLst/>
          </a:prstGeom>
          <a:noFill/>
        </p:spPr>
        <p:txBody>
          <a:bodyPr wrap="none" rtlCol="0">
            <a:spAutoFit/>
          </a:bodyPr>
          <a:lstStyle/>
          <a:p>
            <a:r>
              <a:rPr lang="en-IN" dirty="0"/>
              <a:t>HTTP + URL (localhost:4000)</a:t>
            </a:r>
          </a:p>
        </p:txBody>
      </p:sp>
      <p:sp>
        <p:nvSpPr>
          <p:cNvPr id="34" name="TextBox 33">
            <a:extLst>
              <a:ext uri="{FF2B5EF4-FFF2-40B4-BE49-F238E27FC236}">
                <a16:creationId xmlns:a16="http://schemas.microsoft.com/office/drawing/2014/main" id="{6E50C774-4B3D-C59A-3999-24080732288B}"/>
              </a:ext>
            </a:extLst>
          </p:cNvPr>
          <p:cNvSpPr txBox="1"/>
          <p:nvPr/>
        </p:nvSpPr>
        <p:spPr>
          <a:xfrm>
            <a:off x="3524665" y="1544046"/>
            <a:ext cx="2781852" cy="369332"/>
          </a:xfrm>
          <a:prstGeom prst="rect">
            <a:avLst/>
          </a:prstGeom>
          <a:noFill/>
        </p:spPr>
        <p:txBody>
          <a:bodyPr wrap="none" rtlCol="0">
            <a:spAutoFit/>
          </a:bodyPr>
          <a:lstStyle/>
          <a:p>
            <a:r>
              <a:rPr lang="en-IN" dirty="0"/>
              <a:t>HTML Page + JS (React App)</a:t>
            </a:r>
          </a:p>
        </p:txBody>
      </p:sp>
      <p:sp>
        <p:nvSpPr>
          <p:cNvPr id="35" name="Rectangle: Rounded Corners 34">
            <a:extLst>
              <a:ext uri="{FF2B5EF4-FFF2-40B4-BE49-F238E27FC236}">
                <a16:creationId xmlns:a16="http://schemas.microsoft.com/office/drawing/2014/main" id="{CD687767-FC56-DF02-D8A6-D1FEED38EF2E}"/>
              </a:ext>
            </a:extLst>
          </p:cNvPr>
          <p:cNvSpPr/>
          <p:nvPr/>
        </p:nvSpPr>
        <p:spPr>
          <a:xfrm>
            <a:off x="7213236" y="965052"/>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React Application</a:t>
            </a:r>
          </a:p>
        </p:txBody>
      </p:sp>
      <p:sp>
        <p:nvSpPr>
          <p:cNvPr id="36" name="Flowchart: Magnetic Disk 35">
            <a:extLst>
              <a:ext uri="{FF2B5EF4-FFF2-40B4-BE49-F238E27FC236}">
                <a16:creationId xmlns:a16="http://schemas.microsoft.com/office/drawing/2014/main" id="{DB305A6B-C961-D6EB-A8A1-E30050F9D44C}"/>
              </a:ext>
            </a:extLst>
          </p:cNvPr>
          <p:cNvSpPr/>
          <p:nvPr/>
        </p:nvSpPr>
        <p:spPr>
          <a:xfrm>
            <a:off x="10399221" y="4999153"/>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a:t>
            </a:r>
          </a:p>
        </p:txBody>
      </p:sp>
      <p:sp>
        <p:nvSpPr>
          <p:cNvPr id="37" name="Rectangle: Rounded Corners 36">
            <a:extLst>
              <a:ext uri="{FF2B5EF4-FFF2-40B4-BE49-F238E27FC236}">
                <a16:creationId xmlns:a16="http://schemas.microsoft.com/office/drawing/2014/main" id="{702425C7-DF7C-28F5-0F54-F533BE847E7B}"/>
              </a:ext>
            </a:extLst>
          </p:cNvPr>
          <p:cNvSpPr/>
          <p:nvPr/>
        </p:nvSpPr>
        <p:spPr>
          <a:xfrm>
            <a:off x="6848475" y="2671179"/>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38" name="Connector: Elbow 37">
            <a:extLst>
              <a:ext uri="{FF2B5EF4-FFF2-40B4-BE49-F238E27FC236}">
                <a16:creationId xmlns:a16="http://schemas.microsoft.com/office/drawing/2014/main" id="{28351437-AD43-3194-7780-0ACC0D220229}"/>
              </a:ext>
            </a:extLst>
          </p:cNvPr>
          <p:cNvCxnSpPr>
            <a:cxnSpLocks/>
            <a:endCxn id="36" idx="1"/>
          </p:cNvCxnSpPr>
          <p:nvPr/>
        </p:nvCxnSpPr>
        <p:spPr>
          <a:xfrm>
            <a:off x="9477888" y="3461722"/>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9" name="Connector: Elbow 38">
            <a:extLst>
              <a:ext uri="{FF2B5EF4-FFF2-40B4-BE49-F238E27FC236}">
                <a16:creationId xmlns:a16="http://schemas.microsoft.com/office/drawing/2014/main" id="{D818690D-66A8-A9F6-B567-D5ABE1D846C3}"/>
              </a:ext>
            </a:extLst>
          </p:cNvPr>
          <p:cNvCxnSpPr>
            <a:cxnSpLocks/>
            <a:endCxn id="40" idx="3"/>
          </p:cNvCxnSpPr>
          <p:nvPr/>
        </p:nvCxnSpPr>
        <p:spPr>
          <a:xfrm rot="16200000" flipV="1">
            <a:off x="9553413" y="3671205"/>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0" name="Rectangle: Rounded Corners 39">
            <a:extLst>
              <a:ext uri="{FF2B5EF4-FFF2-40B4-BE49-F238E27FC236}">
                <a16:creationId xmlns:a16="http://schemas.microsoft.com/office/drawing/2014/main" id="{69471250-650A-055F-AFDF-11E626046040}"/>
              </a:ext>
            </a:extLst>
          </p:cNvPr>
          <p:cNvSpPr/>
          <p:nvPr/>
        </p:nvSpPr>
        <p:spPr>
          <a:xfrm>
            <a:off x="7286391" y="3137525"/>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41" name="Connector: Elbow 40">
            <a:extLst>
              <a:ext uri="{FF2B5EF4-FFF2-40B4-BE49-F238E27FC236}">
                <a16:creationId xmlns:a16="http://schemas.microsoft.com/office/drawing/2014/main" id="{EC920280-8DB7-BAE1-8A00-E31128F182EA}"/>
              </a:ext>
            </a:extLst>
          </p:cNvPr>
          <p:cNvCxnSpPr/>
          <p:nvPr/>
        </p:nvCxnSpPr>
        <p:spPr>
          <a:xfrm flipV="1">
            <a:off x="2999238" y="4186821"/>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2" name="Connector: Elbow 41">
            <a:extLst>
              <a:ext uri="{FF2B5EF4-FFF2-40B4-BE49-F238E27FC236}">
                <a16:creationId xmlns:a16="http://schemas.microsoft.com/office/drawing/2014/main" id="{3A890E6E-C90E-1365-7517-25DD566C30AA}"/>
              </a:ext>
            </a:extLst>
          </p:cNvPr>
          <p:cNvCxnSpPr/>
          <p:nvPr/>
        </p:nvCxnSpPr>
        <p:spPr>
          <a:xfrm rot="10800000" flipV="1">
            <a:off x="2999239" y="4186820"/>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3" name="TextBox 42">
            <a:extLst>
              <a:ext uri="{FF2B5EF4-FFF2-40B4-BE49-F238E27FC236}">
                <a16:creationId xmlns:a16="http://schemas.microsoft.com/office/drawing/2014/main" id="{C8EC6F4D-B718-AD84-1F69-FC2CD1B4A042}"/>
              </a:ext>
            </a:extLst>
          </p:cNvPr>
          <p:cNvSpPr txBox="1"/>
          <p:nvPr/>
        </p:nvSpPr>
        <p:spPr>
          <a:xfrm>
            <a:off x="3784032" y="4550804"/>
            <a:ext cx="3710631" cy="369332"/>
          </a:xfrm>
          <a:prstGeom prst="rect">
            <a:avLst/>
          </a:prstGeom>
          <a:noFill/>
        </p:spPr>
        <p:txBody>
          <a:bodyPr wrap="none" rtlCol="0">
            <a:spAutoFit/>
          </a:bodyPr>
          <a:lstStyle/>
          <a:p>
            <a:r>
              <a:rPr lang="en-IN" dirty="0"/>
              <a:t>AJAX – localhost:3000/</a:t>
            </a:r>
            <a:r>
              <a:rPr lang="en-IN" dirty="0" err="1"/>
              <a:t>api</a:t>
            </a:r>
            <a:r>
              <a:rPr lang="en-IN" dirty="0"/>
              <a:t>/employees</a:t>
            </a:r>
          </a:p>
        </p:txBody>
      </p:sp>
      <p:sp>
        <p:nvSpPr>
          <p:cNvPr id="44" name="TextBox 43">
            <a:extLst>
              <a:ext uri="{FF2B5EF4-FFF2-40B4-BE49-F238E27FC236}">
                <a16:creationId xmlns:a16="http://schemas.microsoft.com/office/drawing/2014/main" id="{74682660-D6FA-2059-AE2F-00DE35F0E152}"/>
              </a:ext>
            </a:extLst>
          </p:cNvPr>
          <p:cNvSpPr txBox="1"/>
          <p:nvPr/>
        </p:nvSpPr>
        <p:spPr>
          <a:xfrm>
            <a:off x="313113" y="22769"/>
            <a:ext cx="6096000" cy="646331"/>
          </a:xfrm>
          <a:prstGeom prst="rect">
            <a:avLst/>
          </a:prstGeom>
          <a:noFill/>
        </p:spPr>
        <p:txBody>
          <a:bodyPr wrap="square">
            <a:spAutoFit/>
          </a:bodyPr>
          <a:lstStyle/>
          <a:p>
            <a:r>
              <a:rPr lang="en-IN" dirty="0"/>
              <a:t>localhost:4000</a:t>
            </a:r>
          </a:p>
          <a:p>
            <a:r>
              <a:rPr lang="en-IN" dirty="0"/>
              <a:t>localhost:3000/</a:t>
            </a:r>
            <a:r>
              <a:rPr lang="en-IN" dirty="0" err="1"/>
              <a:t>api</a:t>
            </a:r>
            <a:r>
              <a:rPr lang="en-IN" dirty="0"/>
              <a:t>/users</a:t>
            </a:r>
          </a:p>
        </p:txBody>
      </p:sp>
      <p:sp>
        <p:nvSpPr>
          <p:cNvPr id="45" name="TextBox 44">
            <a:extLst>
              <a:ext uri="{FF2B5EF4-FFF2-40B4-BE49-F238E27FC236}">
                <a16:creationId xmlns:a16="http://schemas.microsoft.com/office/drawing/2014/main" id="{75E7F260-1652-56E4-3ED4-E984AB1154E2}"/>
              </a:ext>
            </a:extLst>
          </p:cNvPr>
          <p:cNvSpPr txBox="1"/>
          <p:nvPr/>
        </p:nvSpPr>
        <p:spPr>
          <a:xfrm>
            <a:off x="7015740" y="4173678"/>
            <a:ext cx="1366400" cy="338554"/>
          </a:xfrm>
          <a:prstGeom prst="rect">
            <a:avLst/>
          </a:prstGeom>
          <a:noFill/>
        </p:spPr>
        <p:txBody>
          <a:bodyPr wrap="none" rtlCol="0">
            <a:spAutoFit/>
          </a:bodyPr>
          <a:lstStyle/>
          <a:p>
            <a:r>
              <a:rPr lang="en-IN" sz="1600" dirty="0">
                <a:solidFill>
                  <a:schemeClr val="bg1"/>
                </a:solidFill>
              </a:rPr>
              <a:t>Enable CORS()</a:t>
            </a:r>
            <a:endParaRPr lang="en-US" sz="1600" dirty="0">
              <a:solidFill>
                <a:schemeClr val="bg1"/>
              </a:solidFill>
            </a:endParaRPr>
          </a:p>
        </p:txBody>
      </p:sp>
    </p:spTree>
    <p:extLst>
      <p:ext uri="{BB962C8B-B14F-4D97-AF65-F5344CB8AC3E}">
        <p14:creationId xmlns:p14="http://schemas.microsoft.com/office/powerpoint/2010/main" val="32802271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F2FBB05B-BCD7-4757-98C7-591D6AEB2A82}"/>
              </a:ext>
            </a:extLst>
          </p:cNvPr>
          <p:cNvSpPr/>
          <p:nvPr/>
        </p:nvSpPr>
        <p:spPr>
          <a:xfrm>
            <a:off x="10399221" y="4425579"/>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sp>
        <p:nvSpPr>
          <p:cNvPr id="5" name="Rectangle: Rounded Corners 4">
            <a:extLst>
              <a:ext uri="{FF2B5EF4-FFF2-40B4-BE49-F238E27FC236}">
                <a16:creationId xmlns:a16="http://schemas.microsoft.com/office/drawing/2014/main" id="{CED3A833-F3E4-452D-99B7-731DAEDD30F1}"/>
              </a:ext>
            </a:extLst>
          </p:cNvPr>
          <p:cNvSpPr/>
          <p:nvPr/>
        </p:nvSpPr>
        <p:spPr>
          <a:xfrm>
            <a:off x="6848475" y="599561"/>
            <a:ext cx="3135110" cy="3324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6" name="Connector: Elbow 5">
            <a:extLst>
              <a:ext uri="{FF2B5EF4-FFF2-40B4-BE49-F238E27FC236}">
                <a16:creationId xmlns:a16="http://schemas.microsoft.com/office/drawing/2014/main" id="{70B837A3-F61A-45B0-94CB-DA36F67FB91A}"/>
              </a:ext>
            </a:extLst>
          </p:cNvPr>
          <p:cNvCxnSpPr>
            <a:endCxn id="4" idx="1"/>
          </p:cNvCxnSpPr>
          <p:nvPr/>
        </p:nvCxnSpPr>
        <p:spPr>
          <a:xfrm rot="16200000" flipH="1">
            <a:off x="9348788" y="2646482"/>
            <a:ext cx="2413893" cy="1144299"/>
          </a:xfrm>
          <a:prstGeom prst="bentConnector3">
            <a:avLst>
              <a:gd name="adj1" fmla="val 41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 name="Connector: Elbow 6">
            <a:extLst>
              <a:ext uri="{FF2B5EF4-FFF2-40B4-BE49-F238E27FC236}">
                <a16:creationId xmlns:a16="http://schemas.microsoft.com/office/drawing/2014/main" id="{76C1405D-5ECE-424F-B5FF-94AB0E5B1C5E}"/>
              </a:ext>
            </a:extLst>
          </p:cNvPr>
          <p:cNvCxnSpPr>
            <a:endCxn id="5" idx="3"/>
          </p:cNvCxnSpPr>
          <p:nvPr/>
        </p:nvCxnSpPr>
        <p:spPr>
          <a:xfrm rot="16200000" flipV="1">
            <a:off x="9350477" y="2894695"/>
            <a:ext cx="2163992" cy="897775"/>
          </a:xfrm>
          <a:prstGeom prst="bentConnector2">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8" name="Rectangle: Rounded Corners 7">
            <a:extLst>
              <a:ext uri="{FF2B5EF4-FFF2-40B4-BE49-F238E27FC236}">
                <a16:creationId xmlns:a16="http://schemas.microsoft.com/office/drawing/2014/main" id="{AAF455F4-CEC1-4548-AFD7-5625978AC248}"/>
              </a:ext>
            </a:extLst>
          </p:cNvPr>
          <p:cNvSpPr/>
          <p:nvPr/>
        </p:nvSpPr>
        <p:spPr>
          <a:xfrm>
            <a:off x="7278003" y="1212278"/>
            <a:ext cx="2276054" cy="23984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endParaRPr lang="en-IN" dirty="0"/>
          </a:p>
          <a:p>
            <a:pPr algn="ctr"/>
            <a:r>
              <a:rPr lang="en-IN" dirty="0"/>
              <a:t>Web App</a:t>
            </a:r>
          </a:p>
        </p:txBody>
      </p:sp>
      <p:sp>
        <p:nvSpPr>
          <p:cNvPr id="9" name="Rectangle 8">
            <a:extLst>
              <a:ext uri="{FF2B5EF4-FFF2-40B4-BE49-F238E27FC236}">
                <a16:creationId xmlns:a16="http://schemas.microsoft.com/office/drawing/2014/main" id="{453C2582-660D-49BE-AE9C-A98CD16C2BB0}"/>
              </a:ext>
            </a:extLst>
          </p:cNvPr>
          <p:cNvSpPr/>
          <p:nvPr/>
        </p:nvSpPr>
        <p:spPr>
          <a:xfrm>
            <a:off x="219076" y="1299647"/>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cxnSp>
        <p:nvCxnSpPr>
          <p:cNvPr id="10" name="Straight Arrow Connector 9">
            <a:extLst>
              <a:ext uri="{FF2B5EF4-FFF2-40B4-BE49-F238E27FC236}">
                <a16:creationId xmlns:a16="http://schemas.microsoft.com/office/drawing/2014/main" id="{14ACCD1D-F620-47C1-B8C5-D7CE23DC87F4}"/>
              </a:ext>
            </a:extLst>
          </p:cNvPr>
          <p:cNvCxnSpPr/>
          <p:nvPr/>
        </p:nvCxnSpPr>
        <p:spPr>
          <a:xfrm>
            <a:off x="3009207" y="1579424"/>
            <a:ext cx="383926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B3B2C5-9D65-4E38-B65D-DE24F8797EF1}"/>
              </a:ext>
            </a:extLst>
          </p:cNvPr>
          <p:cNvCxnSpPr/>
          <p:nvPr/>
        </p:nvCxnSpPr>
        <p:spPr>
          <a:xfrm flipH="1">
            <a:off x="2990850" y="1670863"/>
            <a:ext cx="38576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676275-26CB-471F-B5BA-D3928AEDE7B6}"/>
              </a:ext>
            </a:extLst>
          </p:cNvPr>
          <p:cNvSpPr txBox="1"/>
          <p:nvPr/>
        </p:nvSpPr>
        <p:spPr>
          <a:xfrm>
            <a:off x="4065971" y="1212278"/>
            <a:ext cx="1557158" cy="369332"/>
          </a:xfrm>
          <a:prstGeom prst="rect">
            <a:avLst/>
          </a:prstGeom>
          <a:noFill/>
        </p:spPr>
        <p:txBody>
          <a:bodyPr wrap="none" rtlCol="0">
            <a:spAutoFit/>
          </a:bodyPr>
          <a:lstStyle/>
          <a:p>
            <a:r>
              <a:rPr lang="en-IN" dirty="0"/>
              <a:t>localhost:3000</a:t>
            </a:r>
          </a:p>
        </p:txBody>
      </p:sp>
      <p:sp>
        <p:nvSpPr>
          <p:cNvPr id="13" name="TextBox 12">
            <a:extLst>
              <a:ext uri="{FF2B5EF4-FFF2-40B4-BE49-F238E27FC236}">
                <a16:creationId xmlns:a16="http://schemas.microsoft.com/office/drawing/2014/main" id="{1C230DF5-FD4F-4464-A5ED-E6D10248FF78}"/>
              </a:ext>
            </a:extLst>
          </p:cNvPr>
          <p:cNvSpPr txBox="1"/>
          <p:nvPr/>
        </p:nvSpPr>
        <p:spPr>
          <a:xfrm>
            <a:off x="4003289" y="1727852"/>
            <a:ext cx="1832746" cy="369332"/>
          </a:xfrm>
          <a:prstGeom prst="rect">
            <a:avLst/>
          </a:prstGeom>
          <a:noFill/>
        </p:spPr>
        <p:txBody>
          <a:bodyPr wrap="none" rtlCol="0">
            <a:spAutoFit/>
          </a:bodyPr>
          <a:lstStyle/>
          <a:p>
            <a:r>
              <a:rPr lang="en-IN" dirty="0"/>
              <a:t>Home Index View</a:t>
            </a:r>
          </a:p>
        </p:txBody>
      </p:sp>
      <p:sp>
        <p:nvSpPr>
          <p:cNvPr id="14" name="Rectangle 13">
            <a:extLst>
              <a:ext uri="{FF2B5EF4-FFF2-40B4-BE49-F238E27FC236}">
                <a16:creationId xmlns:a16="http://schemas.microsoft.com/office/drawing/2014/main" id="{464C73FA-F464-4E98-AD9C-E905BEAD6F6C}"/>
              </a:ext>
            </a:extLst>
          </p:cNvPr>
          <p:cNvSpPr/>
          <p:nvPr/>
        </p:nvSpPr>
        <p:spPr>
          <a:xfrm>
            <a:off x="219076" y="1299647"/>
            <a:ext cx="2771774" cy="41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cxnSp>
        <p:nvCxnSpPr>
          <p:cNvPr id="15" name="Straight Arrow Connector 14">
            <a:extLst>
              <a:ext uri="{FF2B5EF4-FFF2-40B4-BE49-F238E27FC236}">
                <a16:creationId xmlns:a16="http://schemas.microsoft.com/office/drawing/2014/main" id="{FCFDB222-432E-4F10-9294-3B519A69204D}"/>
              </a:ext>
            </a:extLst>
          </p:cNvPr>
          <p:cNvCxnSpPr/>
          <p:nvPr/>
        </p:nvCxnSpPr>
        <p:spPr>
          <a:xfrm>
            <a:off x="2990850" y="2511084"/>
            <a:ext cx="3857625" cy="0"/>
          </a:xfrm>
          <a:prstGeom prst="straightConnector1">
            <a:avLst/>
          </a:prstGeom>
          <a:ln w="28575">
            <a:solidFill>
              <a:srgbClr val="FFC000"/>
            </a:solidFill>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2DB6F0CA-A908-4689-BE77-BADE1DB42805}"/>
              </a:ext>
            </a:extLst>
          </p:cNvPr>
          <p:cNvSpPr txBox="1"/>
          <p:nvPr/>
        </p:nvSpPr>
        <p:spPr>
          <a:xfrm>
            <a:off x="3639235" y="2169956"/>
            <a:ext cx="2527680" cy="369332"/>
          </a:xfrm>
          <a:prstGeom prst="rect">
            <a:avLst/>
          </a:prstGeom>
          <a:noFill/>
        </p:spPr>
        <p:txBody>
          <a:bodyPr wrap="none" rtlCol="0">
            <a:spAutoFit/>
          </a:bodyPr>
          <a:lstStyle/>
          <a:p>
            <a:r>
              <a:rPr lang="en-IN" dirty="0"/>
              <a:t>Employees View Request</a:t>
            </a:r>
          </a:p>
        </p:txBody>
      </p:sp>
      <p:cxnSp>
        <p:nvCxnSpPr>
          <p:cNvPr id="17" name="Straight Arrow Connector 16">
            <a:extLst>
              <a:ext uri="{FF2B5EF4-FFF2-40B4-BE49-F238E27FC236}">
                <a16:creationId xmlns:a16="http://schemas.microsoft.com/office/drawing/2014/main" id="{651F16DA-3E25-4098-81A2-142AE09610AC}"/>
              </a:ext>
            </a:extLst>
          </p:cNvPr>
          <p:cNvCxnSpPr/>
          <p:nvPr/>
        </p:nvCxnSpPr>
        <p:spPr>
          <a:xfrm flipH="1">
            <a:off x="2990850" y="2602783"/>
            <a:ext cx="3857625" cy="0"/>
          </a:xfrm>
          <a:prstGeom prst="straightConnector1">
            <a:avLst/>
          </a:prstGeom>
          <a:ln w="28575">
            <a:solidFill>
              <a:srgbClr val="FFC000"/>
            </a:solidFill>
            <a:tailEnd type="triangle"/>
          </a:ln>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4B7E1C43-0CBF-49CB-81FD-32DD6EB9B920}"/>
              </a:ext>
            </a:extLst>
          </p:cNvPr>
          <p:cNvSpPr txBox="1"/>
          <p:nvPr/>
        </p:nvSpPr>
        <p:spPr>
          <a:xfrm>
            <a:off x="4102232" y="2612581"/>
            <a:ext cx="1204625" cy="369332"/>
          </a:xfrm>
          <a:prstGeom prst="rect">
            <a:avLst/>
          </a:prstGeom>
          <a:noFill/>
        </p:spPr>
        <p:txBody>
          <a:bodyPr wrap="none" rtlCol="0">
            <a:spAutoFit/>
          </a:bodyPr>
          <a:lstStyle/>
          <a:p>
            <a:r>
              <a:rPr lang="en-IN" dirty="0"/>
              <a:t>Login View</a:t>
            </a:r>
          </a:p>
        </p:txBody>
      </p:sp>
      <p:sp>
        <p:nvSpPr>
          <p:cNvPr id="19" name="TextBox 18">
            <a:extLst>
              <a:ext uri="{FF2B5EF4-FFF2-40B4-BE49-F238E27FC236}">
                <a16:creationId xmlns:a16="http://schemas.microsoft.com/office/drawing/2014/main" id="{83285340-F636-468F-A6A8-B97AAB804F33}"/>
              </a:ext>
            </a:extLst>
          </p:cNvPr>
          <p:cNvSpPr txBox="1"/>
          <p:nvPr/>
        </p:nvSpPr>
        <p:spPr>
          <a:xfrm>
            <a:off x="10427646" y="1968579"/>
            <a:ext cx="716863" cy="369332"/>
          </a:xfrm>
          <a:prstGeom prst="rect">
            <a:avLst/>
          </a:prstGeom>
          <a:noFill/>
        </p:spPr>
        <p:txBody>
          <a:bodyPr wrap="none" rtlCol="0">
            <a:spAutoFit/>
          </a:bodyPr>
          <a:lstStyle/>
          <a:p>
            <a:r>
              <a:rPr lang="en-US" dirty="0"/>
              <a:t>monk</a:t>
            </a:r>
          </a:p>
        </p:txBody>
      </p:sp>
      <p:sp>
        <p:nvSpPr>
          <p:cNvPr id="20" name="Title 19">
            <a:extLst>
              <a:ext uri="{FF2B5EF4-FFF2-40B4-BE49-F238E27FC236}">
                <a16:creationId xmlns:a16="http://schemas.microsoft.com/office/drawing/2014/main" id="{5C0298CE-DB10-4341-A063-9C841AE9D9A5}"/>
              </a:ext>
            </a:extLst>
          </p:cNvPr>
          <p:cNvSpPr>
            <a:spLocks noGrp="1"/>
          </p:cNvSpPr>
          <p:nvPr>
            <p:ph type="title"/>
          </p:nvPr>
        </p:nvSpPr>
        <p:spPr>
          <a:xfrm>
            <a:off x="3542771" y="4932876"/>
            <a:ext cx="6304528" cy="1325563"/>
          </a:xfrm>
        </p:spPr>
        <p:txBody>
          <a:bodyPr/>
          <a:lstStyle/>
          <a:p>
            <a:pPr algn="ctr"/>
            <a:r>
              <a:rPr lang="en-US" dirty="0"/>
              <a:t>CRUD Application Secured</a:t>
            </a:r>
          </a:p>
        </p:txBody>
      </p:sp>
      <p:cxnSp>
        <p:nvCxnSpPr>
          <p:cNvPr id="2" name="Straight Arrow Connector 1">
            <a:extLst>
              <a:ext uri="{FF2B5EF4-FFF2-40B4-BE49-F238E27FC236}">
                <a16:creationId xmlns:a16="http://schemas.microsoft.com/office/drawing/2014/main" id="{3B6C0210-91D0-E56D-3621-50AA28E9D206}"/>
              </a:ext>
            </a:extLst>
          </p:cNvPr>
          <p:cNvCxnSpPr/>
          <p:nvPr/>
        </p:nvCxnSpPr>
        <p:spPr>
          <a:xfrm>
            <a:off x="2990850" y="3447314"/>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 name="Straight Arrow Connector 2">
            <a:extLst>
              <a:ext uri="{FF2B5EF4-FFF2-40B4-BE49-F238E27FC236}">
                <a16:creationId xmlns:a16="http://schemas.microsoft.com/office/drawing/2014/main" id="{61859409-A0B8-A0B8-F06F-1FFAADE7CA45}"/>
              </a:ext>
            </a:extLst>
          </p:cNvPr>
          <p:cNvCxnSpPr/>
          <p:nvPr/>
        </p:nvCxnSpPr>
        <p:spPr>
          <a:xfrm flipH="1">
            <a:off x="2990850" y="3539013"/>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315209E9-A6B6-DFA0-FC4F-A0AF26B4D5D6}"/>
              </a:ext>
            </a:extLst>
          </p:cNvPr>
          <p:cNvSpPr txBox="1"/>
          <p:nvPr/>
        </p:nvSpPr>
        <p:spPr>
          <a:xfrm>
            <a:off x="4317613" y="3083512"/>
            <a:ext cx="1228221" cy="369332"/>
          </a:xfrm>
          <a:prstGeom prst="rect">
            <a:avLst/>
          </a:prstGeom>
          <a:noFill/>
        </p:spPr>
        <p:txBody>
          <a:bodyPr wrap="none" rtlCol="0">
            <a:spAutoFit/>
          </a:bodyPr>
          <a:lstStyle/>
          <a:p>
            <a:r>
              <a:rPr lang="en-IN" dirty="0"/>
              <a:t>Login POST</a:t>
            </a:r>
          </a:p>
        </p:txBody>
      </p:sp>
      <p:sp>
        <p:nvSpPr>
          <p:cNvPr id="22" name="TextBox 21">
            <a:extLst>
              <a:ext uri="{FF2B5EF4-FFF2-40B4-BE49-F238E27FC236}">
                <a16:creationId xmlns:a16="http://schemas.microsoft.com/office/drawing/2014/main" id="{DCBA4305-4EF7-A58D-1E53-95D9A69D154E}"/>
              </a:ext>
            </a:extLst>
          </p:cNvPr>
          <p:cNvSpPr txBox="1"/>
          <p:nvPr/>
        </p:nvSpPr>
        <p:spPr>
          <a:xfrm>
            <a:off x="4071266" y="3563756"/>
            <a:ext cx="1715150" cy="369332"/>
          </a:xfrm>
          <a:prstGeom prst="rect">
            <a:avLst/>
          </a:prstGeom>
          <a:noFill/>
        </p:spPr>
        <p:txBody>
          <a:bodyPr wrap="none" rtlCol="0">
            <a:spAutoFit/>
          </a:bodyPr>
          <a:lstStyle/>
          <a:p>
            <a:r>
              <a:rPr lang="en-IN" dirty="0"/>
              <a:t>Employees View</a:t>
            </a:r>
          </a:p>
        </p:txBody>
      </p:sp>
    </p:spTree>
    <p:extLst>
      <p:ext uri="{BB962C8B-B14F-4D97-AF65-F5344CB8AC3E}">
        <p14:creationId xmlns:p14="http://schemas.microsoft.com/office/powerpoint/2010/main" val="760103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C2313C4-16DF-884B-07A8-F6206E733BB0}"/>
              </a:ext>
            </a:extLst>
          </p:cNvPr>
          <p:cNvSpPr/>
          <p:nvPr/>
        </p:nvSpPr>
        <p:spPr>
          <a:xfrm>
            <a:off x="6848475" y="857249"/>
            <a:ext cx="3135110" cy="46208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IN" dirty="0"/>
              <a:t>NODE SERVER</a:t>
            </a:r>
          </a:p>
        </p:txBody>
      </p:sp>
      <p:sp>
        <p:nvSpPr>
          <p:cNvPr id="4" name="Rectangle: Rounded Corners 3">
            <a:extLst>
              <a:ext uri="{FF2B5EF4-FFF2-40B4-BE49-F238E27FC236}">
                <a16:creationId xmlns:a16="http://schemas.microsoft.com/office/drawing/2014/main" id="{E2C4C18E-405E-0187-E7FF-2369FD4FA2B6}"/>
              </a:ext>
            </a:extLst>
          </p:cNvPr>
          <p:cNvSpPr/>
          <p:nvPr/>
        </p:nvSpPr>
        <p:spPr>
          <a:xfrm>
            <a:off x="7278003" y="1469967"/>
            <a:ext cx="2276054" cy="1596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EXPRESS JS</a:t>
            </a:r>
          </a:p>
          <a:p>
            <a:pPr algn="ctr"/>
            <a:r>
              <a:rPr lang="en-IN" dirty="0"/>
              <a:t>Web App</a:t>
            </a:r>
          </a:p>
        </p:txBody>
      </p:sp>
      <p:sp>
        <p:nvSpPr>
          <p:cNvPr id="5" name="Rectangle 4">
            <a:extLst>
              <a:ext uri="{FF2B5EF4-FFF2-40B4-BE49-F238E27FC236}">
                <a16:creationId xmlns:a16="http://schemas.microsoft.com/office/drawing/2014/main" id="{001526E8-BFC0-54B3-484C-36ED55C26E00}"/>
              </a:ext>
            </a:extLst>
          </p:cNvPr>
          <p:cNvSpPr/>
          <p:nvPr/>
        </p:nvSpPr>
        <p:spPr>
          <a:xfrm>
            <a:off x="211009" y="1172868"/>
            <a:ext cx="2771774" cy="38669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a:p>
            <a:pPr algn="ctr"/>
            <a:r>
              <a:rPr lang="en-IN" dirty="0"/>
              <a:t>(Store the Token in Session Storage)</a:t>
            </a:r>
          </a:p>
        </p:txBody>
      </p:sp>
      <p:sp>
        <p:nvSpPr>
          <p:cNvPr id="6" name="Rectangle: Rounded Corners 5">
            <a:extLst>
              <a:ext uri="{FF2B5EF4-FFF2-40B4-BE49-F238E27FC236}">
                <a16:creationId xmlns:a16="http://schemas.microsoft.com/office/drawing/2014/main" id="{E3AB1CCB-60A1-BC11-7D18-704107716F3A}"/>
              </a:ext>
            </a:extLst>
          </p:cNvPr>
          <p:cNvSpPr/>
          <p:nvPr/>
        </p:nvSpPr>
        <p:spPr>
          <a:xfrm>
            <a:off x="7278003" y="3443608"/>
            <a:ext cx="2276054" cy="1596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EXPRESS JS</a:t>
            </a:r>
          </a:p>
          <a:p>
            <a:pPr algn="ctr"/>
            <a:r>
              <a:rPr lang="en-IN" dirty="0"/>
              <a:t>Web API</a:t>
            </a:r>
          </a:p>
        </p:txBody>
      </p:sp>
      <p:cxnSp>
        <p:nvCxnSpPr>
          <p:cNvPr id="7" name="Straight Arrow Connector 6">
            <a:extLst>
              <a:ext uri="{FF2B5EF4-FFF2-40B4-BE49-F238E27FC236}">
                <a16:creationId xmlns:a16="http://schemas.microsoft.com/office/drawing/2014/main" id="{8B6BE3AE-DA40-F413-E200-373B8790779A}"/>
              </a:ext>
            </a:extLst>
          </p:cNvPr>
          <p:cNvCxnSpPr/>
          <p:nvPr/>
        </p:nvCxnSpPr>
        <p:spPr>
          <a:xfrm>
            <a:off x="3000819" y="1224396"/>
            <a:ext cx="383926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355F174-B62E-AB56-6BAC-226B50CE4C6C}"/>
              </a:ext>
            </a:extLst>
          </p:cNvPr>
          <p:cNvCxnSpPr/>
          <p:nvPr/>
        </p:nvCxnSpPr>
        <p:spPr>
          <a:xfrm flipH="1">
            <a:off x="2982462" y="1629966"/>
            <a:ext cx="38576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D9ED217-A509-577D-7FBC-085ABE46AD64}"/>
              </a:ext>
            </a:extLst>
          </p:cNvPr>
          <p:cNvSpPr txBox="1"/>
          <p:nvPr/>
        </p:nvSpPr>
        <p:spPr>
          <a:xfrm>
            <a:off x="4272762" y="973576"/>
            <a:ext cx="1103379" cy="276999"/>
          </a:xfrm>
          <a:prstGeom prst="rect">
            <a:avLst/>
          </a:prstGeom>
          <a:noFill/>
        </p:spPr>
        <p:txBody>
          <a:bodyPr wrap="none" rtlCol="0">
            <a:spAutoFit/>
          </a:bodyPr>
          <a:lstStyle/>
          <a:p>
            <a:r>
              <a:rPr lang="en-IN" sz="1200" dirty="0">
                <a:solidFill>
                  <a:srgbClr val="0070C0"/>
                </a:solidFill>
              </a:rPr>
              <a:t>localhost:3000</a:t>
            </a:r>
          </a:p>
        </p:txBody>
      </p:sp>
      <p:sp>
        <p:nvSpPr>
          <p:cNvPr id="10" name="TextBox 9">
            <a:extLst>
              <a:ext uri="{FF2B5EF4-FFF2-40B4-BE49-F238E27FC236}">
                <a16:creationId xmlns:a16="http://schemas.microsoft.com/office/drawing/2014/main" id="{13B87410-ED31-E436-4DAD-27BEC020581A}"/>
              </a:ext>
            </a:extLst>
          </p:cNvPr>
          <p:cNvSpPr txBox="1"/>
          <p:nvPr/>
        </p:nvSpPr>
        <p:spPr>
          <a:xfrm>
            <a:off x="4188030" y="1628402"/>
            <a:ext cx="1282852" cy="276999"/>
          </a:xfrm>
          <a:prstGeom prst="rect">
            <a:avLst/>
          </a:prstGeom>
          <a:noFill/>
        </p:spPr>
        <p:txBody>
          <a:bodyPr wrap="none" rtlCol="0">
            <a:spAutoFit/>
          </a:bodyPr>
          <a:lstStyle/>
          <a:p>
            <a:r>
              <a:rPr lang="en-IN" sz="1200" dirty="0">
                <a:solidFill>
                  <a:srgbClr val="0070C0"/>
                </a:solidFill>
              </a:rPr>
              <a:t>Home Index View</a:t>
            </a:r>
          </a:p>
        </p:txBody>
      </p:sp>
      <p:cxnSp>
        <p:nvCxnSpPr>
          <p:cNvPr id="11" name="Straight Arrow Connector 10">
            <a:extLst>
              <a:ext uri="{FF2B5EF4-FFF2-40B4-BE49-F238E27FC236}">
                <a16:creationId xmlns:a16="http://schemas.microsoft.com/office/drawing/2014/main" id="{2EBC057E-4D49-0460-272D-CC85D1D0C940}"/>
              </a:ext>
            </a:extLst>
          </p:cNvPr>
          <p:cNvCxnSpPr/>
          <p:nvPr/>
        </p:nvCxnSpPr>
        <p:spPr>
          <a:xfrm>
            <a:off x="2982462" y="2255674"/>
            <a:ext cx="38576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2838607-C1DD-A033-03AE-89FA6E710B07}"/>
              </a:ext>
            </a:extLst>
          </p:cNvPr>
          <p:cNvSpPr txBox="1"/>
          <p:nvPr/>
        </p:nvSpPr>
        <p:spPr>
          <a:xfrm>
            <a:off x="4130094" y="1949786"/>
            <a:ext cx="1746119" cy="276999"/>
          </a:xfrm>
          <a:prstGeom prst="rect">
            <a:avLst/>
          </a:prstGeom>
          <a:noFill/>
        </p:spPr>
        <p:txBody>
          <a:bodyPr wrap="none" rtlCol="0">
            <a:spAutoFit/>
          </a:bodyPr>
          <a:lstStyle/>
          <a:p>
            <a:r>
              <a:rPr lang="en-IN" sz="1200" dirty="0">
                <a:solidFill>
                  <a:srgbClr val="0070C0"/>
                </a:solidFill>
              </a:rPr>
              <a:t>Employees View Request</a:t>
            </a:r>
          </a:p>
        </p:txBody>
      </p:sp>
      <p:cxnSp>
        <p:nvCxnSpPr>
          <p:cNvPr id="17" name="Straight Arrow Connector 16">
            <a:extLst>
              <a:ext uri="{FF2B5EF4-FFF2-40B4-BE49-F238E27FC236}">
                <a16:creationId xmlns:a16="http://schemas.microsoft.com/office/drawing/2014/main" id="{40BAB55E-06C0-2E4B-DDBF-786B3526C957}"/>
              </a:ext>
            </a:extLst>
          </p:cNvPr>
          <p:cNvCxnSpPr/>
          <p:nvPr/>
        </p:nvCxnSpPr>
        <p:spPr>
          <a:xfrm flipH="1">
            <a:off x="2978456" y="2661244"/>
            <a:ext cx="38576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7B541D-6D62-4704-2480-CE3F777036CD}"/>
              </a:ext>
            </a:extLst>
          </p:cNvPr>
          <p:cNvSpPr txBox="1"/>
          <p:nvPr/>
        </p:nvSpPr>
        <p:spPr>
          <a:xfrm>
            <a:off x="3759391" y="2671622"/>
            <a:ext cx="2295757" cy="461665"/>
          </a:xfrm>
          <a:prstGeom prst="rect">
            <a:avLst/>
          </a:prstGeom>
          <a:noFill/>
        </p:spPr>
        <p:txBody>
          <a:bodyPr wrap="none" rtlCol="0">
            <a:spAutoFit/>
          </a:bodyPr>
          <a:lstStyle/>
          <a:p>
            <a:pPr algn="ctr"/>
            <a:r>
              <a:rPr lang="en-IN" sz="1200" dirty="0">
                <a:solidFill>
                  <a:srgbClr val="0070C0"/>
                </a:solidFill>
              </a:rPr>
              <a:t>Employees View + Client Side App</a:t>
            </a:r>
          </a:p>
          <a:p>
            <a:pPr algn="ctr"/>
            <a:r>
              <a:rPr lang="en-IN" sz="1200" dirty="0">
                <a:solidFill>
                  <a:srgbClr val="0070C0"/>
                </a:solidFill>
              </a:rPr>
              <a:t>(jQuery)</a:t>
            </a:r>
          </a:p>
        </p:txBody>
      </p:sp>
      <p:cxnSp>
        <p:nvCxnSpPr>
          <p:cNvPr id="19" name="Straight Arrow Connector 18">
            <a:extLst>
              <a:ext uri="{FF2B5EF4-FFF2-40B4-BE49-F238E27FC236}">
                <a16:creationId xmlns:a16="http://schemas.microsoft.com/office/drawing/2014/main" id="{48E3BC68-2095-F236-F556-41673604055C}"/>
              </a:ext>
            </a:extLst>
          </p:cNvPr>
          <p:cNvCxnSpPr/>
          <p:nvPr/>
        </p:nvCxnSpPr>
        <p:spPr>
          <a:xfrm>
            <a:off x="2982462" y="3667948"/>
            <a:ext cx="38576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A14538D-CBED-5EC6-7ED6-E11198B71043}"/>
              </a:ext>
            </a:extLst>
          </p:cNvPr>
          <p:cNvCxnSpPr/>
          <p:nvPr/>
        </p:nvCxnSpPr>
        <p:spPr>
          <a:xfrm flipH="1">
            <a:off x="2974298" y="4073519"/>
            <a:ext cx="38576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CD5DEA8-7B2C-DE39-3A89-C4FD48422F3C}"/>
              </a:ext>
            </a:extLst>
          </p:cNvPr>
          <p:cNvSpPr txBox="1"/>
          <p:nvPr/>
        </p:nvSpPr>
        <p:spPr>
          <a:xfrm>
            <a:off x="3775085" y="3224407"/>
            <a:ext cx="2188741" cy="461665"/>
          </a:xfrm>
          <a:prstGeom prst="rect">
            <a:avLst/>
          </a:prstGeom>
          <a:noFill/>
        </p:spPr>
        <p:txBody>
          <a:bodyPr wrap="none" rtlCol="0">
            <a:spAutoFit/>
          </a:bodyPr>
          <a:lstStyle/>
          <a:p>
            <a:pPr algn="ctr"/>
            <a:r>
              <a:rPr lang="en-IN" sz="1200" dirty="0">
                <a:solidFill>
                  <a:srgbClr val="0070C0"/>
                </a:solidFill>
              </a:rPr>
              <a:t>On document ready - </a:t>
            </a:r>
          </a:p>
          <a:p>
            <a:pPr algn="ctr"/>
            <a:r>
              <a:rPr lang="en-IN" sz="1200" dirty="0">
                <a:solidFill>
                  <a:srgbClr val="0070C0"/>
                </a:solidFill>
              </a:rPr>
              <a:t>AJAX – account/</a:t>
            </a:r>
            <a:r>
              <a:rPr lang="en-IN" sz="1200" dirty="0" err="1">
                <a:solidFill>
                  <a:srgbClr val="0070C0"/>
                </a:solidFill>
              </a:rPr>
              <a:t>getToken</a:t>
            </a:r>
            <a:r>
              <a:rPr lang="en-IN" sz="1200" dirty="0">
                <a:solidFill>
                  <a:srgbClr val="0070C0"/>
                </a:solidFill>
              </a:rPr>
              <a:t> + U&amp;P</a:t>
            </a:r>
          </a:p>
        </p:txBody>
      </p:sp>
      <p:sp>
        <p:nvSpPr>
          <p:cNvPr id="22" name="TextBox 21">
            <a:extLst>
              <a:ext uri="{FF2B5EF4-FFF2-40B4-BE49-F238E27FC236}">
                <a16:creationId xmlns:a16="http://schemas.microsoft.com/office/drawing/2014/main" id="{293095AF-9140-1403-E148-B8BBBE36A5D8}"/>
              </a:ext>
            </a:extLst>
          </p:cNvPr>
          <p:cNvSpPr txBox="1"/>
          <p:nvPr/>
        </p:nvSpPr>
        <p:spPr>
          <a:xfrm>
            <a:off x="4207153" y="4054847"/>
            <a:ext cx="1220847" cy="276999"/>
          </a:xfrm>
          <a:prstGeom prst="rect">
            <a:avLst/>
          </a:prstGeom>
          <a:noFill/>
        </p:spPr>
        <p:txBody>
          <a:bodyPr wrap="none" rtlCol="0">
            <a:spAutoFit/>
          </a:bodyPr>
          <a:lstStyle/>
          <a:p>
            <a:pPr algn="ctr"/>
            <a:r>
              <a:rPr lang="en-IN" sz="1200" dirty="0">
                <a:solidFill>
                  <a:srgbClr val="0070C0"/>
                </a:solidFill>
              </a:rPr>
              <a:t>JSON with Token</a:t>
            </a:r>
          </a:p>
        </p:txBody>
      </p:sp>
      <p:sp>
        <p:nvSpPr>
          <p:cNvPr id="23" name="Flowchart: Magnetic Disk 22">
            <a:extLst>
              <a:ext uri="{FF2B5EF4-FFF2-40B4-BE49-F238E27FC236}">
                <a16:creationId xmlns:a16="http://schemas.microsoft.com/office/drawing/2014/main" id="{0BEC9AA9-6050-CB34-1E1E-4B6A6F7CC21C}"/>
              </a:ext>
            </a:extLst>
          </p:cNvPr>
          <p:cNvSpPr/>
          <p:nvPr/>
        </p:nvSpPr>
        <p:spPr>
          <a:xfrm>
            <a:off x="10176440" y="5267632"/>
            <a:ext cx="1702447" cy="13369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cxnSp>
        <p:nvCxnSpPr>
          <p:cNvPr id="24" name="Connector: Elbow 23">
            <a:extLst>
              <a:ext uri="{FF2B5EF4-FFF2-40B4-BE49-F238E27FC236}">
                <a16:creationId xmlns:a16="http://schemas.microsoft.com/office/drawing/2014/main" id="{7BCD6703-53CB-EAB4-0656-115B179421DC}"/>
              </a:ext>
            </a:extLst>
          </p:cNvPr>
          <p:cNvCxnSpPr>
            <a:cxnSpLocks/>
            <a:endCxn id="23" idx="1"/>
          </p:cNvCxnSpPr>
          <p:nvPr/>
        </p:nvCxnSpPr>
        <p:spPr>
          <a:xfrm>
            <a:off x="9255107" y="3730201"/>
            <a:ext cx="1772557" cy="1537431"/>
          </a:xfrm>
          <a:prstGeom prst="bentConnector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Connector: Elbow 24">
            <a:extLst>
              <a:ext uri="{FF2B5EF4-FFF2-40B4-BE49-F238E27FC236}">
                <a16:creationId xmlns:a16="http://schemas.microsoft.com/office/drawing/2014/main" id="{1590B292-10CD-0EB6-A87F-4948D71A1350}"/>
              </a:ext>
            </a:extLst>
          </p:cNvPr>
          <p:cNvCxnSpPr>
            <a:cxnSpLocks/>
          </p:cNvCxnSpPr>
          <p:nvPr/>
        </p:nvCxnSpPr>
        <p:spPr>
          <a:xfrm rot="16200000" flipV="1">
            <a:off x="9330632" y="3939684"/>
            <a:ext cx="1336980" cy="1318916"/>
          </a:xfrm>
          <a:prstGeom prst="bentConnector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6673F90B-DF5D-709B-55DF-EC4BA77AF520}"/>
              </a:ext>
            </a:extLst>
          </p:cNvPr>
          <p:cNvCxnSpPr/>
          <p:nvPr/>
        </p:nvCxnSpPr>
        <p:spPr>
          <a:xfrm>
            <a:off x="2982462" y="4709446"/>
            <a:ext cx="4295541"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87DCAF97-B484-C550-9977-E9302697FA5C}"/>
              </a:ext>
            </a:extLst>
          </p:cNvPr>
          <p:cNvCxnSpPr>
            <a:cxnSpLocks/>
          </p:cNvCxnSpPr>
          <p:nvPr/>
        </p:nvCxnSpPr>
        <p:spPr>
          <a:xfrm flipH="1">
            <a:off x="2966064" y="4834405"/>
            <a:ext cx="4295541"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28" name="TextBox 27">
            <a:extLst>
              <a:ext uri="{FF2B5EF4-FFF2-40B4-BE49-F238E27FC236}">
                <a16:creationId xmlns:a16="http://schemas.microsoft.com/office/drawing/2014/main" id="{FF23BFFA-6D24-F258-84AA-9585C0F80198}"/>
              </a:ext>
            </a:extLst>
          </p:cNvPr>
          <p:cNvSpPr txBox="1"/>
          <p:nvPr/>
        </p:nvSpPr>
        <p:spPr>
          <a:xfrm>
            <a:off x="3784248" y="4432447"/>
            <a:ext cx="2066656" cy="276999"/>
          </a:xfrm>
          <a:prstGeom prst="rect">
            <a:avLst/>
          </a:prstGeom>
          <a:noFill/>
        </p:spPr>
        <p:txBody>
          <a:bodyPr wrap="none" rtlCol="0">
            <a:spAutoFit/>
          </a:bodyPr>
          <a:lstStyle/>
          <a:p>
            <a:r>
              <a:rPr lang="en-IN" sz="1200" dirty="0"/>
              <a:t>AJAX – </a:t>
            </a:r>
            <a:r>
              <a:rPr lang="en-IN" sz="1200" dirty="0" err="1"/>
              <a:t>api</a:t>
            </a:r>
            <a:r>
              <a:rPr lang="en-IN" sz="1200" dirty="0"/>
              <a:t>/employees + token</a:t>
            </a:r>
          </a:p>
        </p:txBody>
      </p:sp>
      <p:sp>
        <p:nvSpPr>
          <p:cNvPr id="29" name="TextBox 28">
            <a:extLst>
              <a:ext uri="{FF2B5EF4-FFF2-40B4-BE49-F238E27FC236}">
                <a16:creationId xmlns:a16="http://schemas.microsoft.com/office/drawing/2014/main" id="{449D5659-195A-641F-2D9C-34F3449CBD91}"/>
              </a:ext>
            </a:extLst>
          </p:cNvPr>
          <p:cNvSpPr txBox="1"/>
          <p:nvPr/>
        </p:nvSpPr>
        <p:spPr>
          <a:xfrm>
            <a:off x="4616020" y="4837287"/>
            <a:ext cx="506870" cy="276999"/>
          </a:xfrm>
          <a:prstGeom prst="rect">
            <a:avLst/>
          </a:prstGeom>
          <a:noFill/>
        </p:spPr>
        <p:txBody>
          <a:bodyPr wrap="none" rtlCol="0">
            <a:spAutoFit/>
          </a:bodyPr>
          <a:lstStyle/>
          <a:p>
            <a:r>
              <a:rPr lang="en-IN" sz="1200" dirty="0"/>
              <a:t>JSON</a:t>
            </a:r>
          </a:p>
        </p:txBody>
      </p:sp>
    </p:spTree>
    <p:extLst>
      <p:ext uri="{BB962C8B-B14F-4D97-AF65-F5344CB8AC3E}">
        <p14:creationId xmlns:p14="http://schemas.microsoft.com/office/powerpoint/2010/main" val="10811868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126219984"/>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61C0-2C5F-4F04-AA75-60DBCFFFB88D}"/>
              </a:ext>
            </a:extLst>
          </p:cNvPr>
          <p:cNvSpPr>
            <a:spLocks noGrp="1"/>
          </p:cNvSpPr>
          <p:nvPr>
            <p:ph type="title"/>
          </p:nvPr>
        </p:nvSpPr>
        <p:spPr/>
        <p:txBody>
          <a:bodyPr/>
          <a:lstStyle/>
          <a:p>
            <a:r>
              <a:rPr lang="en-IN" dirty="0"/>
              <a:t>Modules</a:t>
            </a:r>
          </a:p>
        </p:txBody>
      </p:sp>
      <p:sp>
        <p:nvSpPr>
          <p:cNvPr id="5" name="Content Placeholder 4">
            <a:extLst>
              <a:ext uri="{FF2B5EF4-FFF2-40B4-BE49-F238E27FC236}">
                <a16:creationId xmlns:a16="http://schemas.microsoft.com/office/drawing/2014/main" id="{0B873E00-FF70-4E31-A0EF-20E918AA178D}"/>
              </a:ext>
            </a:extLst>
          </p:cNvPr>
          <p:cNvSpPr>
            <a:spLocks noGrp="1"/>
          </p:cNvSpPr>
          <p:nvPr>
            <p:ph idx="1"/>
          </p:nvPr>
        </p:nvSpPr>
        <p:spPr/>
        <p:txBody>
          <a:bodyPr>
            <a:normAutofit/>
          </a:bodyPr>
          <a:lstStyle/>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p>
          <a:p>
            <a:pPr lvl="1"/>
            <a:r>
              <a:rPr lang="en-US" dirty="0" err="1"/>
              <a:t>CommonJS</a:t>
            </a:r>
            <a:r>
              <a:rPr lang="en-US" dirty="0"/>
              <a:t> is a group of volunteers who define JavaScript standards for web server, desktop, and console application.</a:t>
            </a:r>
            <a:endParaRPr lang="en-IN" dirty="0"/>
          </a:p>
        </p:txBody>
      </p:sp>
    </p:spTree>
    <p:extLst>
      <p:ext uri="{BB962C8B-B14F-4D97-AF65-F5344CB8AC3E}">
        <p14:creationId xmlns:p14="http://schemas.microsoft.com/office/powerpoint/2010/main" val="340120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1340-5CA5-4C1B-93EF-6DA4C14D207E}"/>
              </a:ext>
            </a:extLst>
          </p:cNvPr>
          <p:cNvSpPr>
            <a:spLocks noGrp="1"/>
          </p:cNvSpPr>
          <p:nvPr>
            <p:ph type="title"/>
          </p:nvPr>
        </p:nvSpPr>
        <p:spPr/>
        <p:txBody>
          <a:bodyPr/>
          <a:lstStyle/>
          <a:p>
            <a:r>
              <a:rPr lang="en-IN" dirty="0"/>
              <a:t>Types of Modules</a:t>
            </a:r>
            <a:endParaRPr lang="en-US" dirty="0"/>
          </a:p>
        </p:txBody>
      </p:sp>
      <p:sp>
        <p:nvSpPr>
          <p:cNvPr id="3" name="Content Placeholder 2">
            <a:extLst>
              <a:ext uri="{FF2B5EF4-FFF2-40B4-BE49-F238E27FC236}">
                <a16:creationId xmlns:a16="http://schemas.microsoft.com/office/drawing/2014/main" id="{22A85302-2919-4D14-8308-94CFFD97E075}"/>
              </a:ext>
            </a:extLst>
          </p:cNvPr>
          <p:cNvSpPr>
            <a:spLocks noGrp="1"/>
          </p:cNvSpPr>
          <p:nvPr>
            <p:ph idx="1"/>
          </p:nvPr>
        </p:nvSpPr>
        <p:spPr/>
        <p:txBody>
          <a:bodyPr/>
          <a:lstStyle/>
          <a:p>
            <a:r>
              <a:rPr lang="en-IN" dirty="0"/>
              <a:t>Core Modules (Built-in Modules)</a:t>
            </a:r>
          </a:p>
          <a:p>
            <a:pPr lvl="1"/>
            <a:r>
              <a:rPr lang="en-IN" dirty="0"/>
              <a:t>Global Modules (Objects)</a:t>
            </a:r>
          </a:p>
          <a:p>
            <a:r>
              <a:rPr lang="en-IN" dirty="0"/>
              <a:t>Local Modules (User Defined Modules)</a:t>
            </a:r>
          </a:p>
          <a:p>
            <a:r>
              <a:rPr lang="en-IN" dirty="0"/>
              <a:t>External Modules (Third Party Modules)</a:t>
            </a:r>
            <a:endParaRPr lang="en-US" dirty="0"/>
          </a:p>
        </p:txBody>
      </p:sp>
    </p:spTree>
    <p:extLst>
      <p:ext uri="{BB962C8B-B14F-4D97-AF65-F5344CB8AC3E}">
        <p14:creationId xmlns:p14="http://schemas.microsoft.com/office/powerpoint/2010/main" val="365381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FFA486-5CAD-7C4F-106B-FC81DF629757}"/>
              </a:ext>
            </a:extLst>
          </p:cNvPr>
          <p:cNvSpPr/>
          <p:nvPr/>
        </p:nvSpPr>
        <p:spPr>
          <a:xfrm>
            <a:off x="5453062" y="123825"/>
            <a:ext cx="1285876"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require(Path)</a:t>
            </a:r>
          </a:p>
        </p:txBody>
      </p:sp>
      <p:sp>
        <p:nvSpPr>
          <p:cNvPr id="5" name="Rectangle 4">
            <a:extLst>
              <a:ext uri="{FF2B5EF4-FFF2-40B4-BE49-F238E27FC236}">
                <a16:creationId xmlns:a16="http://schemas.microsoft.com/office/drawing/2014/main" id="{0BBAAA8C-DCFF-5BBA-D2A2-696949C65666}"/>
              </a:ext>
            </a:extLst>
          </p:cNvPr>
          <p:cNvSpPr/>
          <p:nvPr/>
        </p:nvSpPr>
        <p:spPr>
          <a:xfrm>
            <a:off x="3829050" y="8572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on the path specified</a:t>
            </a:r>
          </a:p>
        </p:txBody>
      </p:sp>
      <p:cxnSp>
        <p:nvCxnSpPr>
          <p:cNvPr id="6" name="Straight Arrow Connector 5">
            <a:extLst>
              <a:ext uri="{FF2B5EF4-FFF2-40B4-BE49-F238E27FC236}">
                <a16:creationId xmlns:a16="http://schemas.microsoft.com/office/drawing/2014/main" id="{EFCCC9BD-6879-B00A-A60F-5B8FCEF00DC1}"/>
              </a:ext>
            </a:extLst>
          </p:cNvPr>
          <p:cNvCxnSpPr/>
          <p:nvPr/>
        </p:nvCxnSpPr>
        <p:spPr>
          <a:xfrm>
            <a:off x="6096000" y="504825"/>
            <a:ext cx="0" cy="352425"/>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4618F12E-BBDB-864A-2EF6-E3C7E5ABCC0A}"/>
              </a:ext>
            </a:extLst>
          </p:cNvPr>
          <p:cNvSpPr/>
          <p:nvPr/>
        </p:nvSpPr>
        <p:spPr>
          <a:xfrm>
            <a:off x="752475" y="18097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8" name="Straight Arrow Connector 7">
            <a:extLst>
              <a:ext uri="{FF2B5EF4-FFF2-40B4-BE49-F238E27FC236}">
                <a16:creationId xmlns:a16="http://schemas.microsoft.com/office/drawing/2014/main" id="{E9E93D36-0668-C3EB-68C1-F68A2EC0F081}"/>
              </a:ext>
            </a:extLst>
          </p:cNvPr>
          <p:cNvCxnSpPr>
            <a:cxnSpLocks/>
            <a:endCxn id="7" idx="0"/>
          </p:cNvCxnSpPr>
          <p:nvPr/>
        </p:nvCxnSpPr>
        <p:spPr>
          <a:xfrm flipH="1">
            <a:off x="2505075" y="12382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EBA6052-ED2C-FB84-83C2-4ACDE970C5ED}"/>
              </a:ext>
            </a:extLst>
          </p:cNvPr>
          <p:cNvSpPr txBox="1"/>
          <p:nvPr/>
        </p:nvSpPr>
        <p:spPr>
          <a:xfrm>
            <a:off x="3019425" y="1352550"/>
            <a:ext cx="296876" cy="369332"/>
          </a:xfrm>
          <a:prstGeom prst="rect">
            <a:avLst/>
          </a:prstGeom>
          <a:noFill/>
        </p:spPr>
        <p:txBody>
          <a:bodyPr wrap="none" rtlCol="0">
            <a:spAutoFit/>
          </a:bodyPr>
          <a:lstStyle/>
          <a:p>
            <a:r>
              <a:rPr lang="en-IN" dirty="0"/>
              <a:t>Y</a:t>
            </a:r>
          </a:p>
        </p:txBody>
      </p:sp>
      <p:sp>
        <p:nvSpPr>
          <p:cNvPr id="10" name="TextBox 9">
            <a:extLst>
              <a:ext uri="{FF2B5EF4-FFF2-40B4-BE49-F238E27FC236}">
                <a16:creationId xmlns:a16="http://schemas.microsoft.com/office/drawing/2014/main" id="{6CEE05B8-75A2-F3BA-4FD9-84008E5406CC}"/>
              </a:ext>
            </a:extLst>
          </p:cNvPr>
          <p:cNvSpPr txBox="1"/>
          <p:nvPr/>
        </p:nvSpPr>
        <p:spPr>
          <a:xfrm>
            <a:off x="8297876" y="1352550"/>
            <a:ext cx="333746" cy="369332"/>
          </a:xfrm>
          <a:prstGeom prst="rect">
            <a:avLst/>
          </a:prstGeom>
          <a:noFill/>
        </p:spPr>
        <p:txBody>
          <a:bodyPr wrap="none" rtlCol="0">
            <a:spAutoFit/>
          </a:bodyPr>
          <a:lstStyle/>
          <a:p>
            <a:r>
              <a:rPr lang="en-IN" dirty="0"/>
              <a:t>N</a:t>
            </a:r>
          </a:p>
        </p:txBody>
      </p:sp>
      <p:cxnSp>
        <p:nvCxnSpPr>
          <p:cNvPr id="11" name="Straight Arrow Connector 10">
            <a:extLst>
              <a:ext uri="{FF2B5EF4-FFF2-40B4-BE49-F238E27FC236}">
                <a16:creationId xmlns:a16="http://schemas.microsoft.com/office/drawing/2014/main" id="{0FF8BAD6-2444-0DE5-42E9-412C5132D75D}"/>
              </a:ext>
            </a:extLst>
          </p:cNvPr>
          <p:cNvCxnSpPr>
            <a:cxnSpLocks/>
          </p:cNvCxnSpPr>
          <p:nvPr/>
        </p:nvCxnSpPr>
        <p:spPr>
          <a:xfrm>
            <a:off x="6096000" y="12382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BB11FCCE-85BA-0A95-64FF-DC381C76D551}"/>
              </a:ext>
            </a:extLst>
          </p:cNvPr>
          <p:cNvSpPr/>
          <p:nvPr/>
        </p:nvSpPr>
        <p:spPr>
          <a:xfrm>
            <a:off x="6905625" y="18097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on the path specified</a:t>
            </a:r>
          </a:p>
        </p:txBody>
      </p:sp>
      <p:sp>
        <p:nvSpPr>
          <p:cNvPr id="13" name="Rectangle 12">
            <a:extLst>
              <a:ext uri="{FF2B5EF4-FFF2-40B4-BE49-F238E27FC236}">
                <a16:creationId xmlns:a16="http://schemas.microsoft.com/office/drawing/2014/main" id="{2F2CCDA5-D3D1-0333-99EC-01C6BC2AFBF5}"/>
              </a:ext>
            </a:extLst>
          </p:cNvPr>
          <p:cNvSpPr/>
          <p:nvPr/>
        </p:nvSpPr>
        <p:spPr>
          <a:xfrm>
            <a:off x="9858374" y="30480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14" name="Straight Arrow Connector 13">
            <a:extLst>
              <a:ext uri="{FF2B5EF4-FFF2-40B4-BE49-F238E27FC236}">
                <a16:creationId xmlns:a16="http://schemas.microsoft.com/office/drawing/2014/main" id="{FB42191D-A547-73AB-EF63-61428C83197A}"/>
              </a:ext>
            </a:extLst>
          </p:cNvPr>
          <p:cNvCxnSpPr>
            <a:cxnSpLocks/>
            <a:endCxn id="13" idx="0"/>
          </p:cNvCxnSpPr>
          <p:nvPr/>
        </p:nvCxnSpPr>
        <p:spPr>
          <a:xfrm>
            <a:off x="9172575" y="21907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79F64BA6-2DD4-C838-3AAB-403AFABA629F}"/>
              </a:ext>
            </a:extLst>
          </p:cNvPr>
          <p:cNvSpPr txBox="1"/>
          <p:nvPr/>
        </p:nvSpPr>
        <p:spPr>
          <a:xfrm>
            <a:off x="10250501" y="2434709"/>
            <a:ext cx="333746" cy="369332"/>
          </a:xfrm>
          <a:prstGeom prst="rect">
            <a:avLst/>
          </a:prstGeom>
          <a:noFill/>
        </p:spPr>
        <p:txBody>
          <a:bodyPr wrap="none" rtlCol="0">
            <a:spAutoFit/>
          </a:bodyPr>
          <a:lstStyle/>
          <a:p>
            <a:r>
              <a:rPr lang="en-IN" dirty="0"/>
              <a:t>N</a:t>
            </a:r>
          </a:p>
        </p:txBody>
      </p:sp>
      <p:cxnSp>
        <p:nvCxnSpPr>
          <p:cNvPr id="16" name="Straight Arrow Connector 15">
            <a:extLst>
              <a:ext uri="{FF2B5EF4-FFF2-40B4-BE49-F238E27FC236}">
                <a16:creationId xmlns:a16="http://schemas.microsoft.com/office/drawing/2014/main" id="{ED721543-A7E9-1390-F57C-D22C9A869C07}"/>
              </a:ext>
            </a:extLst>
          </p:cNvPr>
          <p:cNvCxnSpPr>
            <a:cxnSpLocks/>
          </p:cNvCxnSpPr>
          <p:nvPr/>
        </p:nvCxnSpPr>
        <p:spPr>
          <a:xfrm flipH="1">
            <a:off x="6948486" y="21907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38C64A10-912A-835C-3BD3-5C6A9E416A05}"/>
              </a:ext>
            </a:extLst>
          </p:cNvPr>
          <p:cNvSpPr txBox="1"/>
          <p:nvPr/>
        </p:nvSpPr>
        <p:spPr>
          <a:xfrm>
            <a:off x="7485849" y="2434709"/>
            <a:ext cx="296876" cy="369332"/>
          </a:xfrm>
          <a:prstGeom prst="rect">
            <a:avLst/>
          </a:prstGeom>
          <a:noFill/>
        </p:spPr>
        <p:txBody>
          <a:bodyPr wrap="none" rtlCol="0">
            <a:spAutoFit/>
          </a:bodyPr>
          <a:lstStyle/>
          <a:p>
            <a:r>
              <a:rPr lang="en-IN" dirty="0"/>
              <a:t>Y</a:t>
            </a:r>
          </a:p>
        </p:txBody>
      </p:sp>
      <p:sp>
        <p:nvSpPr>
          <p:cNvPr id="18" name="Rectangle 17">
            <a:extLst>
              <a:ext uri="{FF2B5EF4-FFF2-40B4-BE49-F238E27FC236}">
                <a16:creationId xmlns:a16="http://schemas.microsoft.com/office/drawing/2014/main" id="{EC1A902B-788A-EA64-C625-6CF4CF9DAA51}"/>
              </a:ext>
            </a:extLst>
          </p:cNvPr>
          <p:cNvSpPr/>
          <p:nvPr/>
        </p:nvSpPr>
        <p:spPr>
          <a:xfrm>
            <a:off x="4681536" y="30480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19" name="Rectangle 18">
            <a:extLst>
              <a:ext uri="{FF2B5EF4-FFF2-40B4-BE49-F238E27FC236}">
                <a16:creationId xmlns:a16="http://schemas.microsoft.com/office/drawing/2014/main" id="{99757B07-6C73-41C2-D3B5-9EF76886FCDA}"/>
              </a:ext>
            </a:extLst>
          </p:cNvPr>
          <p:cNvSpPr/>
          <p:nvPr/>
        </p:nvSpPr>
        <p:spPr>
          <a:xfrm>
            <a:off x="5608623" y="40422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20" name="Straight Arrow Connector 19">
            <a:extLst>
              <a:ext uri="{FF2B5EF4-FFF2-40B4-BE49-F238E27FC236}">
                <a16:creationId xmlns:a16="http://schemas.microsoft.com/office/drawing/2014/main" id="{49B787B5-3E4E-C344-BB1C-B6F45EBD5EDF}"/>
              </a:ext>
            </a:extLst>
          </p:cNvPr>
          <p:cNvCxnSpPr>
            <a:cxnSpLocks/>
            <a:endCxn id="19" idx="0"/>
          </p:cNvCxnSpPr>
          <p:nvPr/>
        </p:nvCxnSpPr>
        <p:spPr>
          <a:xfrm>
            <a:off x="6948486" y="34290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3F93986A-07BA-AF89-E07D-379AFC81F26A}"/>
              </a:ext>
            </a:extLst>
          </p:cNvPr>
          <p:cNvSpPr txBox="1"/>
          <p:nvPr/>
        </p:nvSpPr>
        <p:spPr>
          <a:xfrm>
            <a:off x="7300541" y="3550979"/>
            <a:ext cx="333746" cy="369332"/>
          </a:xfrm>
          <a:prstGeom prst="rect">
            <a:avLst/>
          </a:prstGeom>
          <a:noFill/>
        </p:spPr>
        <p:txBody>
          <a:bodyPr wrap="none" rtlCol="0">
            <a:spAutoFit/>
          </a:bodyPr>
          <a:lstStyle/>
          <a:p>
            <a:r>
              <a:rPr lang="en-IN" dirty="0"/>
              <a:t>N</a:t>
            </a:r>
          </a:p>
        </p:txBody>
      </p:sp>
      <p:cxnSp>
        <p:nvCxnSpPr>
          <p:cNvPr id="22" name="Connector: Elbow 21">
            <a:extLst>
              <a:ext uri="{FF2B5EF4-FFF2-40B4-BE49-F238E27FC236}">
                <a16:creationId xmlns:a16="http://schemas.microsoft.com/office/drawing/2014/main" id="{21F860CE-17D0-0862-4789-395879F6CFD6}"/>
              </a:ext>
            </a:extLst>
          </p:cNvPr>
          <p:cNvCxnSpPr/>
          <p:nvPr/>
        </p:nvCxnSpPr>
        <p:spPr>
          <a:xfrm flipV="1">
            <a:off x="9363075" y="34290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A7EAF6F9-A7C5-52DC-A54A-60CCE05A056A}"/>
              </a:ext>
            </a:extLst>
          </p:cNvPr>
          <p:cNvSpPr txBox="1"/>
          <p:nvPr/>
        </p:nvSpPr>
        <p:spPr>
          <a:xfrm>
            <a:off x="9893723" y="3867150"/>
            <a:ext cx="333746" cy="369332"/>
          </a:xfrm>
          <a:prstGeom prst="rect">
            <a:avLst/>
          </a:prstGeom>
          <a:noFill/>
        </p:spPr>
        <p:txBody>
          <a:bodyPr wrap="none" rtlCol="0">
            <a:spAutoFit/>
          </a:bodyPr>
          <a:lstStyle/>
          <a:p>
            <a:r>
              <a:rPr lang="en-IN" dirty="0"/>
              <a:t>N</a:t>
            </a:r>
          </a:p>
        </p:txBody>
      </p:sp>
      <p:sp>
        <p:nvSpPr>
          <p:cNvPr id="24" name="Rectangle 23">
            <a:extLst>
              <a:ext uri="{FF2B5EF4-FFF2-40B4-BE49-F238E27FC236}">
                <a16:creationId xmlns:a16="http://schemas.microsoft.com/office/drawing/2014/main" id="{14A02F32-C581-113C-7F64-77BB0131EA6C}"/>
              </a:ext>
            </a:extLst>
          </p:cNvPr>
          <p:cNvSpPr/>
          <p:nvPr/>
        </p:nvSpPr>
        <p:spPr>
          <a:xfrm>
            <a:off x="1142199" y="40346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25" name="Straight Arrow Connector 24">
            <a:extLst>
              <a:ext uri="{FF2B5EF4-FFF2-40B4-BE49-F238E27FC236}">
                <a16:creationId xmlns:a16="http://schemas.microsoft.com/office/drawing/2014/main" id="{8EAEF4D2-3BA0-F765-510C-7945F8F68CC4}"/>
              </a:ext>
            </a:extLst>
          </p:cNvPr>
          <p:cNvCxnSpPr>
            <a:cxnSpLocks/>
            <a:endCxn id="24" idx="0"/>
          </p:cNvCxnSpPr>
          <p:nvPr/>
        </p:nvCxnSpPr>
        <p:spPr>
          <a:xfrm flipH="1">
            <a:off x="3019425" y="34290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B8F3CCF7-8BB2-8469-18B7-8309254EF5B5}"/>
              </a:ext>
            </a:extLst>
          </p:cNvPr>
          <p:cNvSpPr txBox="1"/>
          <p:nvPr/>
        </p:nvSpPr>
        <p:spPr>
          <a:xfrm>
            <a:off x="4291812" y="3459718"/>
            <a:ext cx="296876" cy="369332"/>
          </a:xfrm>
          <a:prstGeom prst="rect">
            <a:avLst/>
          </a:prstGeom>
          <a:noFill/>
        </p:spPr>
        <p:txBody>
          <a:bodyPr wrap="none" rtlCol="0">
            <a:spAutoFit/>
          </a:bodyPr>
          <a:lstStyle/>
          <a:p>
            <a:r>
              <a:rPr lang="en-IN" dirty="0"/>
              <a:t>Y</a:t>
            </a:r>
          </a:p>
        </p:txBody>
      </p:sp>
      <p:cxnSp>
        <p:nvCxnSpPr>
          <p:cNvPr id="27" name="Connector: Elbow 26">
            <a:extLst>
              <a:ext uri="{FF2B5EF4-FFF2-40B4-BE49-F238E27FC236}">
                <a16:creationId xmlns:a16="http://schemas.microsoft.com/office/drawing/2014/main" id="{595A3226-EE49-F6DE-FDB5-1609DAE1BD37}"/>
              </a:ext>
            </a:extLst>
          </p:cNvPr>
          <p:cNvCxnSpPr/>
          <p:nvPr/>
        </p:nvCxnSpPr>
        <p:spPr>
          <a:xfrm rot="16200000" flipH="1">
            <a:off x="5248797" y="21862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8" name="Rectangle 27">
            <a:extLst>
              <a:ext uri="{FF2B5EF4-FFF2-40B4-BE49-F238E27FC236}">
                <a16:creationId xmlns:a16="http://schemas.microsoft.com/office/drawing/2014/main" id="{49189CD1-07F4-871E-4AAB-CF3573184620}"/>
              </a:ext>
            </a:extLst>
          </p:cNvPr>
          <p:cNvSpPr/>
          <p:nvPr/>
        </p:nvSpPr>
        <p:spPr>
          <a:xfrm>
            <a:off x="7830350" y="54175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29" name="Straight Arrow Connector 28">
            <a:extLst>
              <a:ext uri="{FF2B5EF4-FFF2-40B4-BE49-F238E27FC236}">
                <a16:creationId xmlns:a16="http://schemas.microsoft.com/office/drawing/2014/main" id="{0D5C878D-F1B0-0FBF-387D-24FE983B9F26}"/>
              </a:ext>
            </a:extLst>
          </p:cNvPr>
          <p:cNvCxnSpPr>
            <a:endCxn id="28" idx="0"/>
          </p:cNvCxnSpPr>
          <p:nvPr/>
        </p:nvCxnSpPr>
        <p:spPr>
          <a:xfrm>
            <a:off x="7485849" y="44232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5EF99FFD-5154-251F-9667-579AF464B8F4}"/>
              </a:ext>
            </a:extLst>
          </p:cNvPr>
          <p:cNvSpPr txBox="1"/>
          <p:nvPr/>
        </p:nvSpPr>
        <p:spPr>
          <a:xfrm>
            <a:off x="8214512" y="4450645"/>
            <a:ext cx="296876" cy="369332"/>
          </a:xfrm>
          <a:prstGeom prst="rect">
            <a:avLst/>
          </a:prstGeom>
          <a:noFill/>
        </p:spPr>
        <p:txBody>
          <a:bodyPr wrap="none" rtlCol="0">
            <a:spAutoFit/>
          </a:bodyPr>
          <a:lstStyle/>
          <a:p>
            <a:r>
              <a:rPr lang="en-IN" dirty="0"/>
              <a:t>Y</a:t>
            </a:r>
          </a:p>
        </p:txBody>
      </p:sp>
      <p:sp>
        <p:nvSpPr>
          <p:cNvPr id="31" name="Rectangle 30">
            <a:extLst>
              <a:ext uri="{FF2B5EF4-FFF2-40B4-BE49-F238E27FC236}">
                <a16:creationId xmlns:a16="http://schemas.microsoft.com/office/drawing/2014/main" id="{FB815804-12AD-306A-BA03-4D97F59E0A75}"/>
              </a:ext>
            </a:extLst>
          </p:cNvPr>
          <p:cNvSpPr/>
          <p:nvPr/>
        </p:nvSpPr>
        <p:spPr>
          <a:xfrm>
            <a:off x="945570" y="51244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2" name="Straight Arrow Connector 31">
            <a:extLst>
              <a:ext uri="{FF2B5EF4-FFF2-40B4-BE49-F238E27FC236}">
                <a16:creationId xmlns:a16="http://schemas.microsoft.com/office/drawing/2014/main" id="{4101E53B-836C-02EA-22E2-268DEFA7F07F}"/>
              </a:ext>
            </a:extLst>
          </p:cNvPr>
          <p:cNvCxnSpPr>
            <a:cxnSpLocks/>
            <a:endCxn id="31" idx="0"/>
          </p:cNvCxnSpPr>
          <p:nvPr/>
        </p:nvCxnSpPr>
        <p:spPr>
          <a:xfrm flipH="1">
            <a:off x="2221920" y="44156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FE531001-DB23-4759-C8B6-DEBE4CA7556E}"/>
              </a:ext>
            </a:extLst>
          </p:cNvPr>
          <p:cNvSpPr txBox="1"/>
          <p:nvPr/>
        </p:nvSpPr>
        <p:spPr>
          <a:xfrm>
            <a:off x="2321132" y="4535894"/>
            <a:ext cx="296876" cy="369332"/>
          </a:xfrm>
          <a:prstGeom prst="rect">
            <a:avLst/>
          </a:prstGeom>
          <a:noFill/>
        </p:spPr>
        <p:txBody>
          <a:bodyPr wrap="none" rtlCol="0">
            <a:spAutoFit/>
          </a:bodyPr>
          <a:lstStyle/>
          <a:p>
            <a:r>
              <a:rPr lang="en-IN" dirty="0"/>
              <a:t>Y</a:t>
            </a:r>
          </a:p>
        </p:txBody>
      </p:sp>
      <p:cxnSp>
        <p:nvCxnSpPr>
          <p:cNvPr id="34" name="Connector: Elbow 33">
            <a:extLst>
              <a:ext uri="{FF2B5EF4-FFF2-40B4-BE49-F238E27FC236}">
                <a16:creationId xmlns:a16="http://schemas.microsoft.com/office/drawing/2014/main" id="{F89D0547-9A1B-3DCB-7201-B553C486CB41}"/>
              </a:ext>
            </a:extLst>
          </p:cNvPr>
          <p:cNvCxnSpPr/>
          <p:nvPr/>
        </p:nvCxnSpPr>
        <p:spPr>
          <a:xfrm rot="5400000" flipH="1" flipV="1">
            <a:off x="4312804" y="23324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4C8F1F95-8E55-5B16-6FBB-D8E0D70C821B}"/>
              </a:ext>
            </a:extLst>
          </p:cNvPr>
          <p:cNvSpPr txBox="1"/>
          <p:nvPr/>
        </p:nvSpPr>
        <p:spPr>
          <a:xfrm>
            <a:off x="4514663" y="5404068"/>
            <a:ext cx="333746" cy="369332"/>
          </a:xfrm>
          <a:prstGeom prst="rect">
            <a:avLst/>
          </a:prstGeom>
          <a:noFill/>
        </p:spPr>
        <p:txBody>
          <a:bodyPr wrap="none" rtlCol="0">
            <a:spAutoFit/>
          </a:bodyPr>
          <a:lstStyle/>
          <a:p>
            <a:r>
              <a:rPr lang="en-IN" dirty="0"/>
              <a:t>N</a:t>
            </a:r>
          </a:p>
        </p:txBody>
      </p:sp>
      <p:sp>
        <p:nvSpPr>
          <p:cNvPr id="36" name="Rectangle 35">
            <a:extLst>
              <a:ext uri="{FF2B5EF4-FFF2-40B4-BE49-F238E27FC236}">
                <a16:creationId xmlns:a16="http://schemas.microsoft.com/office/drawing/2014/main" id="{DDB1CA41-6729-2A5D-89C3-238BBEFC8E89}"/>
              </a:ext>
            </a:extLst>
          </p:cNvPr>
          <p:cNvSpPr/>
          <p:nvPr/>
        </p:nvSpPr>
        <p:spPr>
          <a:xfrm>
            <a:off x="138912" y="62542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7" name="Straight Arrow Connector 36">
            <a:extLst>
              <a:ext uri="{FF2B5EF4-FFF2-40B4-BE49-F238E27FC236}">
                <a16:creationId xmlns:a16="http://schemas.microsoft.com/office/drawing/2014/main" id="{BA01D2EB-B0C8-A0E8-B4D5-F0595FCBC71D}"/>
              </a:ext>
            </a:extLst>
          </p:cNvPr>
          <p:cNvCxnSpPr>
            <a:cxnSpLocks/>
            <a:endCxn id="36" idx="0"/>
          </p:cNvCxnSpPr>
          <p:nvPr/>
        </p:nvCxnSpPr>
        <p:spPr>
          <a:xfrm flipH="1">
            <a:off x="1793481" y="55054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8" name="TextBox 37">
            <a:extLst>
              <a:ext uri="{FF2B5EF4-FFF2-40B4-BE49-F238E27FC236}">
                <a16:creationId xmlns:a16="http://schemas.microsoft.com/office/drawing/2014/main" id="{D6C95E57-F584-0A27-B568-A41EAC5E75EF}"/>
              </a:ext>
            </a:extLst>
          </p:cNvPr>
          <p:cNvSpPr txBox="1"/>
          <p:nvPr/>
        </p:nvSpPr>
        <p:spPr>
          <a:xfrm>
            <a:off x="1728786" y="5701784"/>
            <a:ext cx="296876" cy="369332"/>
          </a:xfrm>
          <a:prstGeom prst="rect">
            <a:avLst/>
          </a:prstGeom>
          <a:noFill/>
        </p:spPr>
        <p:txBody>
          <a:bodyPr wrap="none" rtlCol="0">
            <a:spAutoFit/>
          </a:bodyPr>
          <a:lstStyle/>
          <a:p>
            <a:r>
              <a:rPr lang="en-IN" dirty="0"/>
              <a:t>Y</a:t>
            </a:r>
          </a:p>
        </p:txBody>
      </p:sp>
      <p:sp>
        <p:nvSpPr>
          <p:cNvPr id="39" name="TextBox 38">
            <a:extLst>
              <a:ext uri="{FF2B5EF4-FFF2-40B4-BE49-F238E27FC236}">
                <a16:creationId xmlns:a16="http://schemas.microsoft.com/office/drawing/2014/main" id="{BFA3BBD4-CDB0-66CA-A04D-65B8314676AA}"/>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Tree>
    <p:extLst>
      <p:ext uri="{BB962C8B-B14F-4D97-AF65-F5344CB8AC3E}">
        <p14:creationId xmlns:p14="http://schemas.microsoft.com/office/powerpoint/2010/main" val="2872236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20086</TotalTime>
  <Words>3822</Words>
  <Application>Microsoft Office PowerPoint</Application>
  <PresentationFormat>Widescreen</PresentationFormat>
  <Paragraphs>564</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-apple-system</vt:lpstr>
      <vt:lpstr>Arial</vt:lpstr>
      <vt:lpstr>Calibri</vt:lpstr>
      <vt:lpstr>Calibri Light</vt:lpstr>
      <vt:lpstr>urw-din</vt:lpstr>
      <vt:lpstr>Office Theme</vt:lpstr>
      <vt:lpstr>PowerPoint Presentation</vt:lpstr>
      <vt:lpstr>What is Node.js?</vt:lpstr>
      <vt:lpstr>What is Node.js?</vt:lpstr>
      <vt:lpstr>Installation</vt:lpstr>
      <vt:lpstr>Node Global Objects</vt:lpstr>
      <vt:lpstr>PowerPoint Presentation</vt:lpstr>
      <vt:lpstr>Modules</vt:lpstr>
      <vt:lpstr>Types of Modules</vt:lpstr>
      <vt:lpstr>PowerPoint Presentation</vt:lpstr>
      <vt:lpstr>Built-in Modules / Core Modules</vt:lpstr>
      <vt:lpstr>Built In Modules</vt:lpstr>
      <vt:lpstr>Built In Modules Continued</vt:lpstr>
      <vt:lpstr>Built In Modules Continued</vt:lpstr>
      <vt:lpstr>PowerPoint Presentation</vt:lpstr>
      <vt:lpstr>Working of Node.js</vt:lpstr>
      <vt:lpstr>Non-blocking I/o</vt:lpstr>
      <vt:lpstr>Asynchronous</vt:lpstr>
      <vt:lpstr>Libuv</vt:lpstr>
      <vt:lpstr>PowerPoint Presentation</vt:lpstr>
      <vt:lpstr>Event Loop</vt:lpstr>
      <vt:lpstr>Event Queue</vt:lpstr>
      <vt:lpstr>Thread Pool</vt:lpstr>
      <vt:lpstr>PowerPoint Presentation</vt:lpstr>
      <vt:lpstr>Readline Module</vt:lpstr>
      <vt:lpstr>fs Module</vt:lpstr>
      <vt:lpstr>fs Module Methods</vt:lpstr>
      <vt:lpstr>fs Module Methods</vt:lpstr>
      <vt:lpstr>fs Module Methods</vt:lpstr>
      <vt:lpstr>What is Event-driven?</vt:lpstr>
      <vt:lpstr>Events</vt:lpstr>
      <vt:lpstr>Streams</vt:lpstr>
      <vt:lpstr>ReadStream</vt:lpstr>
      <vt:lpstr>WriteStream</vt:lpstr>
      <vt:lpstr>HTTP Module</vt:lpstr>
      <vt:lpstr>PowerPoint Presentation</vt:lpstr>
      <vt:lpstr>What is npm?</vt:lpstr>
      <vt:lpstr>npm cli</vt:lpstr>
      <vt:lpstr>Steps to run the application</vt:lpstr>
      <vt:lpstr>PowerPoint Presentation</vt:lpstr>
      <vt:lpstr>PowerPoint Presentation</vt:lpstr>
      <vt:lpstr>PowerPoint Presentation</vt:lpstr>
      <vt:lpstr>npm cli</vt:lpstr>
      <vt:lpstr>Update Package Versions</vt:lpstr>
      <vt:lpstr>WebSocket</vt:lpstr>
      <vt:lpstr>PowerPoint Presentation</vt:lpstr>
      <vt:lpstr>PowerPoint Presentation</vt:lpstr>
      <vt:lpstr>Express JS</vt:lpstr>
      <vt:lpstr>Template Engines</vt:lpstr>
      <vt:lpstr>Template Engines</vt:lpstr>
      <vt:lpstr>Express and Middleware</vt:lpstr>
      <vt:lpstr>Request Processing Pipeline</vt:lpstr>
      <vt:lpstr>Types of middleware</vt:lpstr>
      <vt:lpstr>Catching Errors</vt:lpstr>
      <vt:lpstr>PowerPoint Presentation</vt:lpstr>
      <vt:lpstr>PowerPoint Presentation</vt:lpstr>
      <vt:lpstr>Using Express Generator</vt:lpstr>
      <vt:lpstr>Using Express Generator</vt:lpstr>
      <vt:lpstr>Assignment</vt:lpstr>
      <vt:lpstr>Mongo Installation</vt:lpstr>
      <vt:lpstr>CRUD Application</vt:lpstr>
      <vt:lpstr>In Domain Communication</vt:lpstr>
      <vt:lpstr>Cross Domain Communication</vt:lpstr>
      <vt:lpstr>CRUD Application Secured</vt:lpstr>
      <vt:lpstr>PowerPoint Presentation</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2023-03-04T05:41:31Z</dcterms:modified>
</cp:coreProperties>
</file>