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2" r:id="rId3"/>
    <p:sldId id="313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4" r:id="rId13"/>
    <p:sldId id="311" r:id="rId14"/>
    <p:sldId id="278" r:id="rId15"/>
    <p:sldId id="279" r:id="rId16"/>
    <p:sldId id="256" r:id="rId17"/>
    <p:sldId id="280" r:id="rId18"/>
    <p:sldId id="315" r:id="rId19"/>
    <p:sldId id="316" r:id="rId20"/>
    <p:sldId id="312" r:id="rId21"/>
    <p:sldId id="317" r:id="rId22"/>
    <p:sldId id="318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C06B4-9A88-41BA-842D-9B15102F7BD2}" v="9" dt="2023-01-03T09:45:31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0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0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0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0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0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0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3CEF0607-E79C-47B2-AF91-F930400DFAE7}"/>
    <pc:docChg chg="addSld">
      <pc:chgData name="Manish Sharma" userId="b799adb9ba789c8f" providerId="LiveId" clId="{3CEF0607-E79C-47B2-AF91-F930400DFAE7}" dt="2022-06-05T07:42:29.835" v="0" actId="680"/>
      <pc:docMkLst>
        <pc:docMk/>
      </pc:docMkLst>
      <pc:sldChg chg="new">
        <pc:chgData name="Manish Sharma" userId="b799adb9ba789c8f" providerId="LiveId" clId="{3CEF0607-E79C-47B2-AF91-F930400DFAE7}" dt="2022-06-05T07:42:29.835" v="0" actId="680"/>
        <pc:sldMkLst>
          <pc:docMk/>
          <pc:sldMk cId="1008274215" sldId="436"/>
        </pc:sldMkLst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23947862-B0F7-4E4A-A9B1-8979A22F6F53}"/>
    <pc:docChg chg="undo custSel addSld delSld modSld sldOrd">
      <pc:chgData name="Manish Sharma" userId="b799adb9ba789c8f" providerId="LiveId" clId="{23947862-B0F7-4E4A-A9B1-8979A22F6F53}" dt="2022-05-11T11:05:27.451" v="1057" actId="20577"/>
      <pc:docMkLst>
        <pc:docMk/>
      </pc:docMkLst>
      <pc:sldChg chg="modSp mod">
        <pc:chgData name="Manish Sharma" userId="b799adb9ba789c8f" providerId="LiveId" clId="{23947862-B0F7-4E4A-A9B1-8979A22F6F53}" dt="2022-05-09T04:34:55.842" v="10" actId="20577"/>
        <pc:sldMkLst>
          <pc:docMk/>
          <pc:sldMk cId="2387056038" sldId="257"/>
        </pc:sldMkLst>
        <pc:spChg chg="mod">
          <ac:chgData name="Manish Sharma" userId="b799adb9ba789c8f" providerId="LiveId" clId="{23947862-B0F7-4E4A-A9B1-8979A22F6F53}" dt="2022-05-09T04:34:55.842" v="10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0" sldId="260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0" sldId="261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0" sldId="262"/>
        </pc:sldMkLst>
      </pc:sldChg>
      <pc:sldChg chg="add">
        <pc:chgData name="Manish Sharma" userId="b799adb9ba789c8f" providerId="LiveId" clId="{23947862-B0F7-4E4A-A9B1-8979A22F6F53}" dt="2022-05-10T05:12:29.451" v="329"/>
        <pc:sldMkLst>
          <pc:docMk/>
          <pc:sldMk cId="2451713000" sldId="266"/>
        </pc:sldMkLst>
      </pc:sldChg>
      <pc:sldChg chg="add">
        <pc:chgData name="Manish Sharma" userId="b799adb9ba789c8f" providerId="LiveId" clId="{23947862-B0F7-4E4A-A9B1-8979A22F6F53}" dt="2022-05-09T05:31:39.371" v="26"/>
        <pc:sldMkLst>
          <pc:docMk/>
          <pc:sldMk cId="1040551395" sldId="267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0" sldId="269"/>
        </pc:sldMkLst>
      </pc:sldChg>
      <pc:sldChg chg="add">
        <pc:chgData name="Manish Sharma" userId="b799adb9ba789c8f" providerId="LiveId" clId="{23947862-B0F7-4E4A-A9B1-8979A22F6F53}" dt="2022-05-11T09:49:33.104" v="633"/>
        <pc:sldMkLst>
          <pc:docMk/>
          <pc:sldMk cId="2339964951" sldId="271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54889720" sldId="272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041794992" sldId="274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929096108" sldId="275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327294765" sldId="276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476634141" sldId="277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742683978" sldId="278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722122107" sldId="280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870224024" sldId="281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4112244625" sldId="283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526466874" sldId="284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121659111" sldId="286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4016984177" sldId="288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4019827636" sldId="289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4234741750" sldId="290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252480271" sldId="291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692852514" sldId="302"/>
        </pc:sldMkLst>
      </pc:sldChg>
      <pc:sldChg chg="add">
        <pc:chgData name="Manish Sharma" userId="b799adb9ba789c8f" providerId="LiveId" clId="{23947862-B0F7-4E4A-A9B1-8979A22F6F53}" dt="2022-05-09T04:35:04.909" v="11"/>
        <pc:sldMkLst>
          <pc:docMk/>
          <pc:sldMk cId="2704132164" sldId="302"/>
        </pc:sldMkLst>
      </pc:sldChg>
      <pc:sldChg chg="addSp delSp modSp new mod">
        <pc:chgData name="Manish Sharma" userId="b799adb9ba789c8f" providerId="LiveId" clId="{23947862-B0F7-4E4A-A9B1-8979A22F6F53}" dt="2022-05-09T04:46:57.850" v="24"/>
        <pc:sldMkLst>
          <pc:docMk/>
          <pc:sldMk cId="2311878136" sldId="303"/>
        </pc:sldMkLst>
        <pc:spChg chg="del">
          <ac:chgData name="Manish Sharma" userId="b799adb9ba789c8f" providerId="LiveId" clId="{23947862-B0F7-4E4A-A9B1-8979A22F6F53}" dt="2022-05-09T04:43:50.361" v="13" actId="478"/>
          <ac:spMkLst>
            <pc:docMk/>
            <pc:sldMk cId="2311878136" sldId="303"/>
            <ac:spMk id="2" creationId="{0A1EAF57-C0C5-0DF7-470D-50FD75776981}"/>
          </ac:spMkLst>
        </pc:spChg>
        <pc:spChg chg="del">
          <ac:chgData name="Manish Sharma" userId="b799adb9ba789c8f" providerId="LiveId" clId="{23947862-B0F7-4E4A-A9B1-8979A22F6F53}" dt="2022-05-09T04:43:50.361" v="13" actId="478"/>
          <ac:spMkLst>
            <pc:docMk/>
            <pc:sldMk cId="2311878136" sldId="303"/>
            <ac:spMk id="3" creationId="{1198BF1B-66A5-271C-2EB5-86896E267BAD}"/>
          </ac:spMkLst>
        </pc:spChg>
        <pc:spChg chg="add mod">
          <ac:chgData name="Manish Sharma" userId="b799adb9ba789c8f" providerId="LiveId" clId="{23947862-B0F7-4E4A-A9B1-8979A22F6F53}" dt="2022-05-09T04:43:58.263" v="14"/>
          <ac:spMkLst>
            <pc:docMk/>
            <pc:sldMk cId="2311878136" sldId="303"/>
            <ac:spMk id="4" creationId="{BC6FE454-4663-2226-165B-C697F83E16DE}"/>
          </ac:spMkLst>
        </pc:spChg>
        <pc:spChg chg="add mod">
          <ac:chgData name="Manish Sharma" userId="b799adb9ba789c8f" providerId="LiveId" clId="{23947862-B0F7-4E4A-A9B1-8979A22F6F53}" dt="2022-05-09T04:44:15.240" v="15"/>
          <ac:spMkLst>
            <pc:docMk/>
            <pc:sldMk cId="2311878136" sldId="303"/>
            <ac:spMk id="6" creationId="{19EFDD99-E728-250D-DDE7-40D10CABA58B}"/>
          </ac:spMkLst>
        </pc:spChg>
        <pc:spChg chg="add mod">
          <ac:chgData name="Manish Sharma" userId="b799adb9ba789c8f" providerId="LiveId" clId="{23947862-B0F7-4E4A-A9B1-8979A22F6F53}" dt="2022-05-09T04:44:34.272" v="16"/>
          <ac:spMkLst>
            <pc:docMk/>
            <pc:sldMk cId="2311878136" sldId="303"/>
            <ac:spMk id="7" creationId="{EFE97B5F-263E-B62C-19F2-F085AF10A032}"/>
          </ac:spMkLst>
        </pc:spChg>
        <pc:spChg chg="add mod">
          <ac:chgData name="Manish Sharma" userId="b799adb9ba789c8f" providerId="LiveId" clId="{23947862-B0F7-4E4A-A9B1-8979A22F6F53}" dt="2022-05-09T04:44:57.811" v="17"/>
          <ac:spMkLst>
            <pc:docMk/>
            <pc:sldMk cId="2311878136" sldId="303"/>
            <ac:spMk id="9" creationId="{28D76F83-A23B-8444-02CB-2FBBBEBAAF58}"/>
          </ac:spMkLst>
        </pc:spChg>
        <pc:spChg chg="add mod">
          <ac:chgData name="Manish Sharma" userId="b799adb9ba789c8f" providerId="LiveId" clId="{23947862-B0F7-4E4A-A9B1-8979A22F6F53}" dt="2022-05-09T04:44:57.811" v="17"/>
          <ac:spMkLst>
            <pc:docMk/>
            <pc:sldMk cId="2311878136" sldId="303"/>
            <ac:spMk id="10" creationId="{8253A9C0-5B87-3CBF-1F08-EA64CAB846CE}"/>
          </ac:spMkLst>
        </pc:spChg>
        <pc:spChg chg="add mod">
          <ac:chgData name="Manish Sharma" userId="b799adb9ba789c8f" providerId="LiveId" clId="{23947862-B0F7-4E4A-A9B1-8979A22F6F53}" dt="2022-05-09T04:45:10.473" v="18"/>
          <ac:spMkLst>
            <pc:docMk/>
            <pc:sldMk cId="2311878136" sldId="303"/>
            <ac:spMk id="12" creationId="{731782F0-7760-8AF5-66C8-7892450EC27C}"/>
          </ac:spMkLst>
        </pc:spChg>
        <pc:spChg chg="add mod">
          <ac:chgData name="Manish Sharma" userId="b799adb9ba789c8f" providerId="LiveId" clId="{23947862-B0F7-4E4A-A9B1-8979A22F6F53}" dt="2022-05-09T04:45:10.473" v="18"/>
          <ac:spMkLst>
            <pc:docMk/>
            <pc:sldMk cId="2311878136" sldId="303"/>
            <ac:spMk id="13" creationId="{0B720721-2651-B0DE-5E59-46E049CBC7F3}"/>
          </ac:spMkLst>
        </pc:spChg>
        <pc:spChg chg="add mod">
          <ac:chgData name="Manish Sharma" userId="b799adb9ba789c8f" providerId="LiveId" clId="{23947862-B0F7-4E4A-A9B1-8979A22F6F53}" dt="2022-05-09T04:45:21.470" v="19"/>
          <ac:spMkLst>
            <pc:docMk/>
            <pc:sldMk cId="2311878136" sldId="303"/>
            <ac:spMk id="14" creationId="{48860CF9-4A04-D00E-F181-62A066FF0596}"/>
          </ac:spMkLst>
        </pc:spChg>
        <pc:spChg chg="add mod">
          <ac:chgData name="Manish Sharma" userId="b799adb9ba789c8f" providerId="LiveId" clId="{23947862-B0F7-4E4A-A9B1-8979A22F6F53}" dt="2022-05-09T04:45:42.286" v="20"/>
          <ac:spMkLst>
            <pc:docMk/>
            <pc:sldMk cId="2311878136" sldId="303"/>
            <ac:spMk id="16" creationId="{8C950BA1-7382-9C03-9483-1B0A2E059E84}"/>
          </ac:spMkLst>
        </pc:spChg>
        <pc:spChg chg="add mod">
          <ac:chgData name="Manish Sharma" userId="b799adb9ba789c8f" providerId="LiveId" clId="{23947862-B0F7-4E4A-A9B1-8979A22F6F53}" dt="2022-05-09T04:45:42.286" v="20"/>
          <ac:spMkLst>
            <pc:docMk/>
            <pc:sldMk cId="2311878136" sldId="303"/>
            <ac:spMk id="17" creationId="{47C5CE5F-4FAF-A322-FF4F-699CAC3F8DA2}"/>
          </ac:spMkLst>
        </pc:spChg>
        <pc:spChg chg="add mod">
          <ac:chgData name="Manish Sharma" userId="b799adb9ba789c8f" providerId="LiveId" clId="{23947862-B0F7-4E4A-A9B1-8979A22F6F53}" dt="2022-05-09T04:46:06.352" v="21"/>
          <ac:spMkLst>
            <pc:docMk/>
            <pc:sldMk cId="2311878136" sldId="303"/>
            <ac:spMk id="18" creationId="{06506AAC-02BB-53B0-4204-258DAAAC85A6}"/>
          </ac:spMkLst>
        </pc:spChg>
        <pc:spChg chg="add mod">
          <ac:chgData name="Manish Sharma" userId="b799adb9ba789c8f" providerId="LiveId" clId="{23947862-B0F7-4E4A-A9B1-8979A22F6F53}" dt="2022-05-09T04:46:06.352" v="21"/>
          <ac:spMkLst>
            <pc:docMk/>
            <pc:sldMk cId="2311878136" sldId="303"/>
            <ac:spMk id="20" creationId="{2DA8156C-A21F-4EC5-6050-D65B0E639807}"/>
          </ac:spMkLst>
        </pc:spChg>
        <pc:spChg chg="add mod">
          <ac:chgData name="Manish Sharma" userId="b799adb9ba789c8f" providerId="LiveId" clId="{23947862-B0F7-4E4A-A9B1-8979A22F6F53}" dt="2022-05-09T04:46:06.352" v="21"/>
          <ac:spMkLst>
            <pc:docMk/>
            <pc:sldMk cId="2311878136" sldId="303"/>
            <ac:spMk id="22" creationId="{D28E1D7E-2F6D-135C-5136-C4FE97A1BB05}"/>
          </ac:spMkLst>
        </pc:spChg>
        <pc:spChg chg="add mod">
          <ac:chgData name="Manish Sharma" userId="b799adb9ba789c8f" providerId="LiveId" clId="{23947862-B0F7-4E4A-A9B1-8979A22F6F53}" dt="2022-05-09T04:46:06.352" v="21"/>
          <ac:spMkLst>
            <pc:docMk/>
            <pc:sldMk cId="2311878136" sldId="303"/>
            <ac:spMk id="23" creationId="{87AC14AC-0B8D-7C76-7E90-D6B1F60D4D72}"/>
          </ac:spMkLst>
        </pc:spChg>
        <pc:spChg chg="add mod">
          <ac:chgData name="Manish Sharma" userId="b799adb9ba789c8f" providerId="LiveId" clId="{23947862-B0F7-4E4A-A9B1-8979A22F6F53}" dt="2022-05-09T04:46:21.359" v="22"/>
          <ac:spMkLst>
            <pc:docMk/>
            <pc:sldMk cId="2311878136" sldId="303"/>
            <ac:spMk id="24" creationId="{95741280-DF87-990A-FE3B-D932834CFB6D}"/>
          </ac:spMkLst>
        </pc:spChg>
        <pc:spChg chg="add mod">
          <ac:chgData name="Manish Sharma" userId="b799adb9ba789c8f" providerId="LiveId" clId="{23947862-B0F7-4E4A-A9B1-8979A22F6F53}" dt="2022-05-09T04:46:28.678" v="23"/>
          <ac:spMkLst>
            <pc:docMk/>
            <pc:sldMk cId="2311878136" sldId="303"/>
            <ac:spMk id="28" creationId="{63229FB4-EE99-9738-A0FF-21C5EC76B781}"/>
          </ac:spMkLst>
        </pc:spChg>
        <pc:spChg chg="add mod">
          <ac:chgData name="Manish Sharma" userId="b799adb9ba789c8f" providerId="LiveId" clId="{23947862-B0F7-4E4A-A9B1-8979A22F6F53}" dt="2022-05-09T04:46:57.850" v="24"/>
          <ac:spMkLst>
            <pc:docMk/>
            <pc:sldMk cId="2311878136" sldId="303"/>
            <ac:spMk id="29" creationId="{808B63AB-3E56-CF99-33C6-3C5B888E851C}"/>
          </ac:spMkLst>
        </pc:spChg>
        <pc:cxnChg chg="add mod">
          <ac:chgData name="Manish Sharma" userId="b799adb9ba789c8f" providerId="LiveId" clId="{23947862-B0F7-4E4A-A9B1-8979A22F6F53}" dt="2022-05-09T04:44:15.240" v="15"/>
          <ac:cxnSpMkLst>
            <pc:docMk/>
            <pc:sldMk cId="2311878136" sldId="303"/>
            <ac:cxnSpMk id="5" creationId="{BB8FA6FB-B418-F846-7FBF-5E72B0C0A117}"/>
          </ac:cxnSpMkLst>
        </pc:cxnChg>
        <pc:cxnChg chg="add mod">
          <ac:chgData name="Manish Sharma" userId="b799adb9ba789c8f" providerId="LiveId" clId="{23947862-B0F7-4E4A-A9B1-8979A22F6F53}" dt="2022-05-09T04:44:57.811" v="17"/>
          <ac:cxnSpMkLst>
            <pc:docMk/>
            <pc:sldMk cId="2311878136" sldId="303"/>
            <ac:cxnSpMk id="8" creationId="{8F60062A-4A36-C73A-39BB-D46640A52FD3}"/>
          </ac:cxnSpMkLst>
        </pc:cxnChg>
        <pc:cxnChg chg="add mod">
          <ac:chgData name="Manish Sharma" userId="b799adb9ba789c8f" providerId="LiveId" clId="{23947862-B0F7-4E4A-A9B1-8979A22F6F53}" dt="2022-05-09T04:45:10.473" v="18"/>
          <ac:cxnSpMkLst>
            <pc:docMk/>
            <pc:sldMk cId="2311878136" sldId="303"/>
            <ac:cxnSpMk id="11" creationId="{04358720-5141-76D5-D41D-A070BA84B6D3}"/>
          </ac:cxnSpMkLst>
        </pc:cxnChg>
        <pc:cxnChg chg="add mod">
          <ac:chgData name="Manish Sharma" userId="b799adb9ba789c8f" providerId="LiveId" clId="{23947862-B0F7-4E4A-A9B1-8979A22F6F53}" dt="2022-05-09T04:45:42.286" v="20"/>
          <ac:cxnSpMkLst>
            <pc:docMk/>
            <pc:sldMk cId="2311878136" sldId="303"/>
            <ac:cxnSpMk id="15" creationId="{F18A4CF4-28A5-3355-F594-B073DFF1C958}"/>
          </ac:cxnSpMkLst>
        </pc:cxnChg>
        <pc:cxnChg chg="add mod">
          <ac:chgData name="Manish Sharma" userId="b799adb9ba789c8f" providerId="LiveId" clId="{23947862-B0F7-4E4A-A9B1-8979A22F6F53}" dt="2022-05-09T04:46:06.352" v="21"/>
          <ac:cxnSpMkLst>
            <pc:docMk/>
            <pc:sldMk cId="2311878136" sldId="303"/>
            <ac:cxnSpMk id="19" creationId="{C7F954DC-D294-749D-D316-8C74A3620077}"/>
          </ac:cxnSpMkLst>
        </pc:cxnChg>
        <pc:cxnChg chg="add mod">
          <ac:chgData name="Manish Sharma" userId="b799adb9ba789c8f" providerId="LiveId" clId="{23947862-B0F7-4E4A-A9B1-8979A22F6F53}" dt="2022-05-09T04:46:06.352" v="21"/>
          <ac:cxnSpMkLst>
            <pc:docMk/>
            <pc:sldMk cId="2311878136" sldId="303"/>
            <ac:cxnSpMk id="21" creationId="{B68663F9-649A-41B6-5B38-28C71C99DC18}"/>
          </ac:cxnSpMkLst>
        </pc:cxnChg>
        <pc:cxnChg chg="add mod">
          <ac:chgData name="Manish Sharma" userId="b799adb9ba789c8f" providerId="LiveId" clId="{23947862-B0F7-4E4A-A9B1-8979A22F6F53}" dt="2022-05-09T04:46:21.359" v="22"/>
          <ac:cxnSpMkLst>
            <pc:docMk/>
            <pc:sldMk cId="2311878136" sldId="303"/>
            <ac:cxnSpMk id="25" creationId="{FA81BB0A-A9F1-D28E-3DC2-327262E4FE77}"/>
          </ac:cxnSpMkLst>
        </pc:cxnChg>
        <pc:cxnChg chg="add mod">
          <ac:chgData name="Manish Sharma" userId="b799adb9ba789c8f" providerId="LiveId" clId="{23947862-B0F7-4E4A-A9B1-8979A22F6F53}" dt="2022-05-09T04:46:21.359" v="22"/>
          <ac:cxnSpMkLst>
            <pc:docMk/>
            <pc:sldMk cId="2311878136" sldId="303"/>
            <ac:cxnSpMk id="26" creationId="{E32B7AA4-7E44-960B-2227-C051D432EF5F}"/>
          </ac:cxnSpMkLst>
        </pc:cxnChg>
        <pc:cxnChg chg="add mod">
          <ac:chgData name="Manish Sharma" userId="b799adb9ba789c8f" providerId="LiveId" clId="{23947862-B0F7-4E4A-A9B1-8979A22F6F53}" dt="2022-05-09T04:46:28.678" v="23"/>
          <ac:cxnSpMkLst>
            <pc:docMk/>
            <pc:sldMk cId="2311878136" sldId="303"/>
            <ac:cxnSpMk id="27" creationId="{6CCC41F8-A66F-FB2D-D8B6-16D245BD8086}"/>
          </ac:cxnSpMkLst>
        </pc:cxnChg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787342223" sldId="303"/>
        </pc:sldMkLst>
      </pc:sldChg>
      <pc:sldChg chg="add">
        <pc:chgData name="Manish Sharma" userId="b799adb9ba789c8f" providerId="LiveId" clId="{23947862-B0F7-4E4A-A9B1-8979A22F6F53}" dt="2022-05-09T04:57:45.271" v="25"/>
        <pc:sldMkLst>
          <pc:docMk/>
          <pc:sldMk cId="164437888" sldId="304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893696428" sldId="304"/>
        </pc:sldMkLst>
      </pc:sldChg>
      <pc:sldChg chg="add">
        <pc:chgData name="Manish Sharma" userId="b799adb9ba789c8f" providerId="LiveId" clId="{23947862-B0F7-4E4A-A9B1-8979A22F6F53}" dt="2022-05-09T07:13:18.196" v="27"/>
        <pc:sldMkLst>
          <pc:docMk/>
          <pc:sldMk cId="318057258" sldId="305"/>
        </pc:sldMkLst>
      </pc:sldChg>
      <pc:sldChg chg="addSp delSp modSp new mod">
        <pc:chgData name="Manish Sharma" userId="b799adb9ba789c8f" providerId="LiveId" clId="{23947862-B0F7-4E4A-A9B1-8979A22F6F53}" dt="2022-05-09T07:21:11.218" v="190" actId="1076"/>
        <pc:sldMkLst>
          <pc:docMk/>
          <pc:sldMk cId="625746228" sldId="306"/>
        </pc:sldMkLst>
        <pc:spChg chg="del">
          <ac:chgData name="Manish Sharma" userId="b799adb9ba789c8f" providerId="LiveId" clId="{23947862-B0F7-4E4A-A9B1-8979A22F6F53}" dt="2022-05-09T07:15:57.239" v="29" actId="478"/>
          <ac:spMkLst>
            <pc:docMk/>
            <pc:sldMk cId="625746228" sldId="306"/>
            <ac:spMk id="2" creationId="{E51DB8A7-68B2-4D8F-E8B2-F797E9B8A50E}"/>
          </ac:spMkLst>
        </pc:spChg>
        <pc:spChg chg="del">
          <ac:chgData name="Manish Sharma" userId="b799adb9ba789c8f" providerId="LiveId" clId="{23947862-B0F7-4E4A-A9B1-8979A22F6F53}" dt="2022-05-09T07:15:57.239" v="29" actId="478"/>
          <ac:spMkLst>
            <pc:docMk/>
            <pc:sldMk cId="625746228" sldId="306"/>
            <ac:spMk id="3" creationId="{4AE7003E-27CE-AB52-89F0-E6208BF50772}"/>
          </ac:spMkLst>
        </pc:spChg>
        <pc:spChg chg="add mod">
          <ac:chgData name="Manish Sharma" userId="b799adb9ba789c8f" providerId="LiveId" clId="{23947862-B0F7-4E4A-A9B1-8979A22F6F53}" dt="2022-05-09T07:16:45.184" v="37" actId="1076"/>
          <ac:spMkLst>
            <pc:docMk/>
            <pc:sldMk cId="625746228" sldId="306"/>
            <ac:spMk id="4" creationId="{1647F04F-49AD-6FF3-AD5A-0268C85CDFC6}"/>
          </ac:spMkLst>
        </pc:spChg>
        <pc:spChg chg="add del mod">
          <ac:chgData name="Manish Sharma" userId="b799adb9ba789c8f" providerId="LiveId" clId="{23947862-B0F7-4E4A-A9B1-8979A22F6F53}" dt="2022-05-09T07:17:51.527" v="93" actId="478"/>
          <ac:spMkLst>
            <pc:docMk/>
            <pc:sldMk cId="625746228" sldId="306"/>
            <ac:spMk id="5" creationId="{6E5E0B28-FBA0-DCC3-7AEB-64143AFE871F}"/>
          </ac:spMkLst>
        </pc:spChg>
        <pc:spChg chg="add mod">
          <ac:chgData name="Manish Sharma" userId="b799adb9ba789c8f" providerId="LiveId" clId="{23947862-B0F7-4E4A-A9B1-8979A22F6F53}" dt="2022-05-09T07:17:15.704" v="74" actId="122"/>
          <ac:spMkLst>
            <pc:docMk/>
            <pc:sldMk cId="625746228" sldId="306"/>
            <ac:spMk id="6" creationId="{D3BEBDC5-05D7-C057-C97B-2881D64614B8}"/>
          </ac:spMkLst>
        </pc:spChg>
        <pc:spChg chg="add mod">
          <ac:chgData name="Manish Sharma" userId="b799adb9ba789c8f" providerId="LiveId" clId="{23947862-B0F7-4E4A-A9B1-8979A22F6F53}" dt="2022-05-09T07:17:30.337" v="86" actId="1076"/>
          <ac:spMkLst>
            <pc:docMk/>
            <pc:sldMk cId="625746228" sldId="306"/>
            <ac:spMk id="7" creationId="{FCA85D53-DD9F-607F-92EC-F1FD414878B5}"/>
          </ac:spMkLst>
        </pc:spChg>
        <pc:spChg chg="add mod">
          <ac:chgData name="Manish Sharma" userId="b799adb9ba789c8f" providerId="LiveId" clId="{23947862-B0F7-4E4A-A9B1-8979A22F6F53}" dt="2022-05-09T07:17:39.151" v="90" actId="20577"/>
          <ac:spMkLst>
            <pc:docMk/>
            <pc:sldMk cId="625746228" sldId="306"/>
            <ac:spMk id="8" creationId="{FD2B384B-A183-8DB5-9E6B-40AE2ECC6FDE}"/>
          </ac:spMkLst>
        </pc:spChg>
        <pc:spChg chg="add mod">
          <ac:chgData name="Manish Sharma" userId="b799adb9ba789c8f" providerId="LiveId" clId="{23947862-B0F7-4E4A-A9B1-8979A22F6F53}" dt="2022-05-09T07:17:47.732" v="92" actId="1076"/>
          <ac:spMkLst>
            <pc:docMk/>
            <pc:sldMk cId="625746228" sldId="306"/>
            <ac:spMk id="9" creationId="{ABE65525-BB5B-066E-D90A-77E5ADE5AE02}"/>
          </ac:spMkLst>
        </pc:spChg>
        <pc:spChg chg="add mod">
          <ac:chgData name="Manish Sharma" userId="b799adb9ba789c8f" providerId="LiveId" clId="{23947862-B0F7-4E4A-A9B1-8979A22F6F53}" dt="2022-05-09T07:19:55.893" v="165" actId="20577"/>
          <ac:spMkLst>
            <pc:docMk/>
            <pc:sldMk cId="625746228" sldId="306"/>
            <ac:spMk id="10" creationId="{6B78769F-7626-23A9-6DBF-D7EA40269BEA}"/>
          </ac:spMkLst>
        </pc:spChg>
        <pc:spChg chg="add mod">
          <ac:chgData name="Manish Sharma" userId="b799adb9ba789c8f" providerId="LiveId" clId="{23947862-B0F7-4E4A-A9B1-8979A22F6F53}" dt="2022-05-09T07:19:19.464" v="145" actId="20577"/>
          <ac:spMkLst>
            <pc:docMk/>
            <pc:sldMk cId="625746228" sldId="306"/>
            <ac:spMk id="11" creationId="{D027B68F-938B-5424-DB9C-AFEAEAF226F3}"/>
          </ac:spMkLst>
        </pc:spChg>
        <pc:spChg chg="add mod">
          <ac:chgData name="Manish Sharma" userId="b799adb9ba789c8f" providerId="LiveId" clId="{23947862-B0F7-4E4A-A9B1-8979A22F6F53}" dt="2022-05-09T07:19:33.404" v="154" actId="1076"/>
          <ac:spMkLst>
            <pc:docMk/>
            <pc:sldMk cId="625746228" sldId="306"/>
            <ac:spMk id="12" creationId="{227C2C92-3E98-FE9F-C360-0A4F28D587FB}"/>
          </ac:spMkLst>
        </pc:spChg>
        <pc:spChg chg="add mod">
          <ac:chgData name="Manish Sharma" userId="b799adb9ba789c8f" providerId="LiveId" clId="{23947862-B0F7-4E4A-A9B1-8979A22F6F53}" dt="2022-05-09T07:20:05.063" v="167" actId="20577"/>
          <ac:spMkLst>
            <pc:docMk/>
            <pc:sldMk cId="625746228" sldId="306"/>
            <ac:spMk id="15" creationId="{53B67C5A-33CF-683D-6430-4AE93604D5E7}"/>
          </ac:spMkLst>
        </pc:spChg>
        <pc:spChg chg="add mod">
          <ac:chgData name="Manish Sharma" userId="b799adb9ba789c8f" providerId="LiveId" clId="{23947862-B0F7-4E4A-A9B1-8979A22F6F53}" dt="2022-05-09T07:20:17.995" v="176" actId="14100"/>
          <ac:spMkLst>
            <pc:docMk/>
            <pc:sldMk cId="625746228" sldId="306"/>
            <ac:spMk id="16" creationId="{7FD5A53B-160F-92E5-871E-68B9D68C91F7}"/>
          </ac:spMkLst>
        </pc:spChg>
        <pc:spChg chg="add mod">
          <ac:chgData name="Manish Sharma" userId="b799adb9ba789c8f" providerId="LiveId" clId="{23947862-B0F7-4E4A-A9B1-8979A22F6F53}" dt="2022-05-09T07:21:11.218" v="190" actId="1076"/>
          <ac:spMkLst>
            <pc:docMk/>
            <pc:sldMk cId="625746228" sldId="306"/>
            <ac:spMk id="22" creationId="{2672E949-7A26-D4CB-B936-B6A3052E9E7B}"/>
          </ac:spMkLst>
        </pc:spChg>
        <pc:spChg chg="add del mod">
          <ac:chgData name="Manish Sharma" userId="b799adb9ba789c8f" providerId="LiveId" clId="{23947862-B0F7-4E4A-A9B1-8979A22F6F53}" dt="2022-05-09T07:20:56.649" v="182"/>
          <ac:spMkLst>
            <pc:docMk/>
            <pc:sldMk cId="625746228" sldId="306"/>
            <ac:spMk id="23" creationId="{5A4B845A-23F7-40EE-872C-D40CB0C78FFC}"/>
          </ac:spMkLst>
        </pc:spChg>
        <pc:cxnChg chg="add">
          <ac:chgData name="Manish Sharma" userId="b799adb9ba789c8f" providerId="LiveId" clId="{23947862-B0F7-4E4A-A9B1-8979A22F6F53}" dt="2022-05-09T07:19:46.887" v="156" actId="11529"/>
          <ac:cxnSpMkLst>
            <pc:docMk/>
            <pc:sldMk cId="625746228" sldId="306"/>
            <ac:cxnSpMk id="14" creationId="{8F8ADED0-BD97-886C-ADF2-9C6AE3A82214}"/>
          </ac:cxnSpMkLst>
        </pc:cxnChg>
        <pc:cxnChg chg="add mod">
          <ac:chgData name="Manish Sharma" userId="b799adb9ba789c8f" providerId="LiveId" clId="{23947862-B0F7-4E4A-A9B1-8979A22F6F53}" dt="2022-05-09T07:20:31.326" v="179" actId="14100"/>
          <ac:cxnSpMkLst>
            <pc:docMk/>
            <pc:sldMk cId="625746228" sldId="306"/>
            <ac:cxnSpMk id="18" creationId="{2F972DE6-38E9-0453-83EB-75CC5C28989F}"/>
          </ac:cxnSpMkLst>
        </pc:cxnChg>
        <pc:cxnChg chg="add">
          <ac:chgData name="Manish Sharma" userId="b799adb9ba789c8f" providerId="LiveId" clId="{23947862-B0F7-4E4A-A9B1-8979A22F6F53}" dt="2022-05-09T07:20:28.189" v="178" actId="11529"/>
          <ac:cxnSpMkLst>
            <pc:docMk/>
            <pc:sldMk cId="625746228" sldId="306"/>
            <ac:cxnSpMk id="20" creationId="{C19326F7-0749-6A7A-D8A1-991C67233B80}"/>
          </ac:cxnSpMkLst>
        </pc:cxnChg>
      </pc:sldChg>
      <pc:sldChg chg="add">
        <pc:chgData name="Manish Sharma" userId="b799adb9ba789c8f" providerId="LiveId" clId="{23947862-B0F7-4E4A-A9B1-8979A22F6F53}" dt="2022-05-09T07:22:12.510" v="191"/>
        <pc:sldMkLst>
          <pc:docMk/>
          <pc:sldMk cId="2261033248" sldId="307"/>
        </pc:sldMkLst>
      </pc:sldChg>
      <pc:sldChg chg="add">
        <pc:chgData name="Manish Sharma" userId="b799adb9ba789c8f" providerId="LiveId" clId="{23947862-B0F7-4E4A-A9B1-8979A22F6F53}" dt="2022-05-09T09:18:54.890" v="195"/>
        <pc:sldMkLst>
          <pc:docMk/>
          <pc:sldMk cId="849919439" sldId="309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578439419" sldId="310"/>
        </pc:sldMkLst>
      </pc:sldChg>
      <pc:sldChg chg="add ord">
        <pc:chgData name="Manish Sharma" userId="b799adb9ba789c8f" providerId="LiveId" clId="{23947862-B0F7-4E4A-A9B1-8979A22F6F53}" dt="2022-05-10T03:34:40.210" v="326"/>
        <pc:sldMkLst>
          <pc:docMk/>
          <pc:sldMk cId="3905909107" sldId="310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483723510" sldId="311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383157330" sldId="312"/>
        </pc:sldMkLst>
      </pc:sldChg>
      <pc:sldChg chg="add">
        <pc:chgData name="Manish Sharma" userId="b799adb9ba789c8f" providerId="LiveId" clId="{23947862-B0F7-4E4A-A9B1-8979A22F6F53}" dt="2022-05-10T05:59:24.749" v="330"/>
        <pc:sldMkLst>
          <pc:docMk/>
          <pc:sldMk cId="3363675506" sldId="312"/>
        </pc:sldMkLst>
      </pc:sldChg>
      <pc:sldChg chg="add">
        <pc:chgData name="Manish Sharma" userId="b799adb9ba789c8f" providerId="LiveId" clId="{23947862-B0F7-4E4A-A9B1-8979A22F6F53}" dt="2022-05-09T07:23:06.840" v="192"/>
        <pc:sldMkLst>
          <pc:docMk/>
          <pc:sldMk cId="1745736043" sldId="313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771078964" sldId="314"/>
        </pc:sldMkLst>
      </pc:sldChg>
      <pc:sldChg chg="add">
        <pc:chgData name="Manish Sharma" userId="b799adb9ba789c8f" providerId="LiveId" clId="{23947862-B0F7-4E4A-A9B1-8979A22F6F53}" dt="2022-05-09T09:17:13.821" v="193"/>
        <pc:sldMkLst>
          <pc:docMk/>
          <pc:sldMk cId="3343793836" sldId="314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175462724" sldId="315"/>
        </pc:sldMkLst>
      </pc:sldChg>
      <pc:sldChg chg="add">
        <pc:chgData name="Manish Sharma" userId="b799adb9ba789c8f" providerId="LiveId" clId="{23947862-B0F7-4E4A-A9B1-8979A22F6F53}" dt="2022-05-09T10:30:13.790" v="196"/>
        <pc:sldMkLst>
          <pc:docMk/>
          <pc:sldMk cId="495837008" sldId="316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542734719" sldId="316"/>
        </pc:sldMkLst>
      </pc:sldChg>
      <pc:sldChg chg="add">
        <pc:chgData name="Manish Sharma" userId="b799adb9ba789c8f" providerId="LiveId" clId="{23947862-B0F7-4E4A-A9B1-8979A22F6F53}" dt="2022-05-09T10:30:13.790" v="196"/>
        <pc:sldMkLst>
          <pc:docMk/>
          <pc:sldMk cId="729508330" sldId="317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020432023" sldId="317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992083087" sldId="318"/>
        </pc:sldMkLst>
      </pc:sldChg>
      <pc:sldChg chg="add">
        <pc:chgData name="Manish Sharma" userId="b799adb9ba789c8f" providerId="LiveId" clId="{23947862-B0F7-4E4A-A9B1-8979A22F6F53}" dt="2022-05-09T10:30:13.790" v="196"/>
        <pc:sldMkLst>
          <pc:docMk/>
          <pc:sldMk cId="3730346979" sldId="318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677077442" sldId="319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976549785" sldId="320"/>
        </pc:sldMkLst>
      </pc:sldChg>
      <pc:sldChg chg="add">
        <pc:chgData name="Manish Sharma" userId="b799adb9ba789c8f" providerId="LiveId" clId="{23947862-B0F7-4E4A-A9B1-8979A22F6F53}" dt="2022-05-11T03:45:54.424" v="438"/>
        <pc:sldMkLst>
          <pc:docMk/>
          <pc:sldMk cId="3305835573" sldId="320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393763600" sldId="321"/>
        </pc:sldMkLst>
      </pc:sldChg>
      <pc:sldChg chg="add">
        <pc:chgData name="Manish Sharma" userId="b799adb9ba789c8f" providerId="LiveId" clId="{23947862-B0F7-4E4A-A9B1-8979A22F6F53}" dt="2022-05-11T03:45:54.424" v="438"/>
        <pc:sldMkLst>
          <pc:docMk/>
          <pc:sldMk cId="1973237833" sldId="321"/>
        </pc:sldMkLst>
      </pc:sldChg>
      <pc:sldChg chg="add">
        <pc:chgData name="Manish Sharma" userId="b799adb9ba789c8f" providerId="LiveId" clId="{23947862-B0F7-4E4A-A9B1-8979A22F6F53}" dt="2022-05-11T03:45:54.424" v="438"/>
        <pc:sldMkLst>
          <pc:docMk/>
          <pc:sldMk cId="433844631" sldId="322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086204329" sldId="322"/>
        </pc:sldMkLst>
      </pc:sldChg>
      <pc:sldChg chg="add">
        <pc:chgData name="Manish Sharma" userId="b799adb9ba789c8f" providerId="LiveId" clId="{23947862-B0F7-4E4A-A9B1-8979A22F6F53}" dt="2022-05-11T04:56:34.970" v="439"/>
        <pc:sldMkLst>
          <pc:docMk/>
          <pc:sldMk cId="45633748" sldId="323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4024640257" sldId="323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869922491" sldId="324"/>
        </pc:sldMkLst>
      </pc:sldChg>
      <pc:sldChg chg="add">
        <pc:chgData name="Manish Sharma" userId="b799adb9ba789c8f" providerId="LiveId" clId="{23947862-B0F7-4E4A-A9B1-8979A22F6F53}" dt="2022-05-11T04:56:34.970" v="439"/>
        <pc:sldMkLst>
          <pc:docMk/>
          <pc:sldMk cId="2625194412" sldId="324"/>
        </pc:sldMkLst>
      </pc:sldChg>
      <pc:sldChg chg="add">
        <pc:chgData name="Manish Sharma" userId="b799adb9ba789c8f" providerId="LiveId" clId="{23947862-B0F7-4E4A-A9B1-8979A22F6F53}" dt="2022-05-11T05:33:29.817" v="485"/>
        <pc:sldMkLst>
          <pc:docMk/>
          <pc:sldMk cId="492403978" sldId="325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301145384" sldId="325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743372294" sldId="326"/>
        </pc:sldMkLst>
      </pc:sldChg>
      <pc:sldChg chg="add">
        <pc:chgData name="Manish Sharma" userId="b799adb9ba789c8f" providerId="LiveId" clId="{23947862-B0F7-4E4A-A9B1-8979A22F6F53}" dt="2022-05-11T05:33:29.817" v="485"/>
        <pc:sldMkLst>
          <pc:docMk/>
          <pc:sldMk cId="2388020248" sldId="326"/>
        </pc:sldMkLst>
      </pc:sldChg>
      <pc:sldChg chg="add">
        <pc:chgData name="Manish Sharma" userId="b799adb9ba789c8f" providerId="LiveId" clId="{23947862-B0F7-4E4A-A9B1-8979A22F6F53}" dt="2022-05-11T05:33:29.817" v="485"/>
        <pc:sldMkLst>
          <pc:docMk/>
          <pc:sldMk cId="855042921" sldId="327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1562318406" sldId="327"/>
        </pc:sldMkLst>
      </pc:sldChg>
      <pc:sldChg chg="add">
        <pc:chgData name="Manish Sharma" userId="b799adb9ba789c8f" providerId="LiveId" clId="{23947862-B0F7-4E4A-A9B1-8979A22F6F53}" dt="2022-05-09T09:17:13.821" v="193"/>
        <pc:sldMkLst>
          <pc:docMk/>
          <pc:sldMk cId="1818750816" sldId="328"/>
        </pc:sldMkLst>
      </pc:sldChg>
      <pc:sldChg chg="add">
        <pc:chgData name="Manish Sharma" userId="b799adb9ba789c8f" providerId="LiveId" clId="{23947862-B0F7-4E4A-A9B1-8979A22F6F53}" dt="2022-05-09T09:17:13.821" v="193"/>
        <pc:sldMkLst>
          <pc:docMk/>
          <pc:sldMk cId="3069621704" sldId="329"/>
        </pc:sldMkLst>
      </pc:sldChg>
      <pc:sldChg chg="add">
        <pc:chgData name="Manish Sharma" userId="b799adb9ba789c8f" providerId="LiveId" clId="{23947862-B0F7-4E4A-A9B1-8979A22F6F53}" dt="2022-05-09T09:17:13.821" v="193"/>
        <pc:sldMkLst>
          <pc:docMk/>
          <pc:sldMk cId="2552148886" sldId="331"/>
        </pc:sldMkLst>
      </pc:sldChg>
      <pc:sldChg chg="add">
        <pc:chgData name="Manish Sharma" userId="b799adb9ba789c8f" providerId="LiveId" clId="{23947862-B0F7-4E4A-A9B1-8979A22F6F53}" dt="2022-05-09T09:17:13.821" v="193"/>
        <pc:sldMkLst>
          <pc:docMk/>
          <pc:sldMk cId="3289065075" sldId="332"/>
        </pc:sldMkLst>
      </pc:sldChg>
      <pc:sldChg chg="add">
        <pc:chgData name="Manish Sharma" userId="b799adb9ba789c8f" providerId="LiveId" clId="{23947862-B0F7-4E4A-A9B1-8979A22F6F53}" dt="2022-05-09T09:18:39.967" v="194"/>
        <pc:sldMkLst>
          <pc:docMk/>
          <pc:sldMk cId="3402201954" sldId="333"/>
        </pc:sldMkLst>
      </pc:sldChg>
      <pc:sldChg chg="addSp delSp modSp new del mod">
        <pc:chgData name="Manish Sharma" userId="b799adb9ba789c8f" providerId="LiveId" clId="{23947862-B0F7-4E4A-A9B1-8979A22F6F53}" dt="2022-05-10T03:34:19.155" v="324" actId="47"/>
        <pc:sldMkLst>
          <pc:docMk/>
          <pc:sldMk cId="562992579" sldId="334"/>
        </pc:sldMkLst>
        <pc:spChg chg="del">
          <ac:chgData name="Manish Sharma" userId="b799adb9ba789c8f" providerId="LiveId" clId="{23947862-B0F7-4E4A-A9B1-8979A22F6F53}" dt="2022-05-09T10:32:32.742" v="198" actId="478"/>
          <ac:spMkLst>
            <pc:docMk/>
            <pc:sldMk cId="562992579" sldId="334"/>
            <ac:spMk id="2" creationId="{615235A9-76FC-F326-8121-BC5E931A4A9B}"/>
          </ac:spMkLst>
        </pc:spChg>
        <pc:spChg chg="del">
          <ac:chgData name="Manish Sharma" userId="b799adb9ba789c8f" providerId="LiveId" clId="{23947862-B0F7-4E4A-A9B1-8979A22F6F53}" dt="2022-05-09T10:32:32.742" v="198" actId="478"/>
          <ac:spMkLst>
            <pc:docMk/>
            <pc:sldMk cId="562992579" sldId="334"/>
            <ac:spMk id="3" creationId="{4C35620B-E5CE-3D5E-ED1D-B51F938EB4B5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4" creationId="{B0BB4F54-9523-4714-476C-1CD5F94CA022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5" creationId="{6952A743-7B2B-85A0-522E-F71B305404EE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6" creationId="{D3F78427-A84C-47DB-52F7-FFF18B5C1115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7" creationId="{90E538B6-0CE8-526C-EA1F-E686C9C68AA5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8" creationId="{E1B2AC4D-A409-EC3F-4313-0C3D4EB6BCEF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9" creationId="{D8A51E20-C734-C307-734D-4A0D4E78E20C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10" creationId="{0695FDEE-C836-7631-C94E-57101516C7EA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11" creationId="{4DD8ACED-62B1-FD22-9D8F-73A7178659E2}"/>
          </ac:spMkLst>
        </pc:spChg>
        <pc:spChg chg="add del mod">
          <ac:chgData name="Manish Sharma" userId="b799adb9ba789c8f" providerId="LiveId" clId="{23947862-B0F7-4E4A-A9B1-8979A22F6F53}" dt="2022-05-09T10:35:17.906" v="279" actId="478"/>
          <ac:spMkLst>
            <pc:docMk/>
            <pc:sldMk cId="562992579" sldId="334"/>
            <ac:spMk id="12" creationId="{2DEC412A-55A0-5307-3695-2D17057844D7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13" creationId="{5DFED018-9299-92BA-7F56-7A0418F870F2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14" creationId="{40933ABF-7879-22D4-DA84-556DAA4D2E2D}"/>
          </ac:spMkLst>
        </pc:spChg>
        <pc:spChg chg="add mod">
          <ac:chgData name="Manish Sharma" userId="b799adb9ba789c8f" providerId="LiveId" clId="{23947862-B0F7-4E4A-A9B1-8979A22F6F53}" dt="2022-05-09T10:36:29.441" v="280" actId="1076"/>
          <ac:spMkLst>
            <pc:docMk/>
            <pc:sldMk cId="562992579" sldId="334"/>
            <ac:spMk id="15" creationId="{69C34A23-3CF5-D784-845E-A71BCA0A9C89}"/>
          </ac:spMkLst>
        </pc:spChg>
        <pc:spChg chg="add mod">
          <ac:chgData name="Manish Sharma" userId="b799adb9ba789c8f" providerId="LiveId" clId="{23947862-B0F7-4E4A-A9B1-8979A22F6F53}" dt="2022-05-09T10:37:21.795" v="309" actId="20577"/>
          <ac:spMkLst>
            <pc:docMk/>
            <pc:sldMk cId="562992579" sldId="334"/>
            <ac:spMk id="16" creationId="{0F99F8F2-017A-E0D5-70B3-97A56058C22B}"/>
          </ac:spMkLst>
        </pc:spChg>
        <pc:spChg chg="add mod">
          <ac:chgData name="Manish Sharma" userId="b799adb9ba789c8f" providerId="LiveId" clId="{23947862-B0F7-4E4A-A9B1-8979A22F6F53}" dt="2022-05-09T10:36:43.563" v="284" actId="1076"/>
          <ac:spMkLst>
            <pc:docMk/>
            <pc:sldMk cId="562992579" sldId="334"/>
            <ac:spMk id="17" creationId="{F127641C-859E-84E6-33A4-9FEE3B203819}"/>
          </ac:spMkLst>
        </pc:spChg>
        <pc:spChg chg="add del mod">
          <ac:chgData name="Manish Sharma" userId="b799adb9ba789c8f" providerId="LiveId" clId="{23947862-B0F7-4E4A-A9B1-8979A22F6F53}" dt="2022-05-09T10:37:16.807" v="306" actId="478"/>
          <ac:spMkLst>
            <pc:docMk/>
            <pc:sldMk cId="562992579" sldId="334"/>
            <ac:spMk id="18" creationId="{58CDCF05-699A-44FC-0761-E4C4041A96FF}"/>
          </ac:spMkLst>
        </pc:spChg>
        <pc:spChg chg="add mod">
          <ac:chgData name="Manish Sharma" userId="b799adb9ba789c8f" providerId="LiveId" clId="{23947862-B0F7-4E4A-A9B1-8979A22F6F53}" dt="2022-05-09T10:37:51.919" v="321" actId="20577"/>
          <ac:spMkLst>
            <pc:docMk/>
            <pc:sldMk cId="562992579" sldId="334"/>
            <ac:spMk id="19" creationId="{CD9D369E-F942-306D-9B28-543671D49241}"/>
          </ac:spMkLst>
        </pc:spChg>
        <pc:spChg chg="add mod">
          <ac:chgData name="Manish Sharma" userId="b799adb9ba789c8f" providerId="LiveId" clId="{23947862-B0F7-4E4A-A9B1-8979A22F6F53}" dt="2022-05-09T10:37:45" v="319" actId="20577"/>
          <ac:spMkLst>
            <pc:docMk/>
            <pc:sldMk cId="562992579" sldId="334"/>
            <ac:spMk id="20" creationId="{AE8AAEAC-BA63-99DF-745C-36AEAE6B9AF0}"/>
          </ac:spMkLst>
        </pc:spChg>
      </pc:sldChg>
      <pc:sldChg chg="add">
        <pc:chgData name="Manish Sharma" userId="b799adb9ba789c8f" providerId="LiveId" clId="{23947862-B0F7-4E4A-A9B1-8979A22F6F53}" dt="2022-05-10T03:34:15.970" v="323"/>
        <pc:sldMkLst>
          <pc:docMk/>
          <pc:sldMk cId="2964544637" sldId="335"/>
        </pc:sldMkLst>
      </pc:sldChg>
      <pc:sldChg chg="add">
        <pc:chgData name="Manish Sharma" userId="b799adb9ba789c8f" providerId="LiveId" clId="{23947862-B0F7-4E4A-A9B1-8979A22F6F53}" dt="2022-05-09T10:45:47.109" v="322"/>
        <pc:sldMkLst>
          <pc:docMk/>
          <pc:sldMk cId="4089342765" sldId="337"/>
        </pc:sldMkLst>
      </pc:sldChg>
      <pc:sldChg chg="add">
        <pc:chgData name="Manish Sharma" userId="b799adb9ba789c8f" providerId="LiveId" clId="{23947862-B0F7-4E4A-A9B1-8979A22F6F53}" dt="2022-05-10T07:06:09.028" v="331"/>
        <pc:sldMkLst>
          <pc:docMk/>
          <pc:sldMk cId="326244009" sldId="338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654887882" sldId="339"/>
        </pc:sldMkLst>
      </pc:sldChg>
      <pc:sldChg chg="add">
        <pc:chgData name="Manish Sharma" userId="b799adb9ba789c8f" providerId="LiveId" clId="{23947862-B0F7-4E4A-A9B1-8979A22F6F53}" dt="2022-05-10T07:22:03.130" v="332"/>
        <pc:sldMkLst>
          <pc:docMk/>
          <pc:sldMk cId="914836995" sldId="339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993440468" sldId="340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4180571744" sldId="341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995173291" sldId="342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2033417303" sldId="343"/>
        </pc:sldMkLst>
      </pc:sldChg>
      <pc:sldChg chg="add">
        <pc:chgData name="Manish Sharma" userId="b799adb9ba789c8f" providerId="LiveId" clId="{23947862-B0F7-4E4A-A9B1-8979A22F6F53}" dt="2022-05-11T09:49:15.486" v="632"/>
        <pc:sldMkLst>
          <pc:docMk/>
          <pc:sldMk cId="3237243737" sldId="357"/>
        </pc:sldMkLst>
      </pc:sldChg>
      <pc:sldChg chg="add del">
        <pc:chgData name="Manish Sharma" userId="b799adb9ba789c8f" providerId="LiveId" clId="{23947862-B0F7-4E4A-A9B1-8979A22F6F53}" dt="2022-05-11T09:49:15.486" v="632"/>
        <pc:sldMkLst>
          <pc:docMk/>
          <pc:sldMk cId="3787089593" sldId="358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945998607" sldId="359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972214110" sldId="360"/>
        </pc:sldMkLst>
      </pc:sldChg>
      <pc:sldChg chg="add">
        <pc:chgData name="Manish Sharma" userId="b799adb9ba789c8f" providerId="LiveId" clId="{23947862-B0F7-4E4A-A9B1-8979A22F6F53}" dt="2022-05-10T09:06:43.053" v="333"/>
        <pc:sldMkLst>
          <pc:docMk/>
          <pc:sldMk cId="1617090137" sldId="360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611219793" sldId="361"/>
        </pc:sldMkLst>
      </pc:sldChg>
      <pc:sldChg chg="add">
        <pc:chgData name="Manish Sharma" userId="b799adb9ba789c8f" providerId="LiveId" clId="{23947862-B0F7-4E4A-A9B1-8979A22F6F53}" dt="2022-05-10T09:06:43.053" v="333"/>
        <pc:sldMkLst>
          <pc:docMk/>
          <pc:sldMk cId="3294796223" sldId="361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959681348" sldId="362"/>
        </pc:sldMkLst>
      </pc:sldChg>
      <pc:sldChg chg="del">
        <pc:chgData name="Manish Sharma" userId="b799adb9ba789c8f" providerId="LiveId" clId="{23947862-B0F7-4E4A-A9B1-8979A22F6F53}" dt="2022-05-09T03:31:45.684" v="4" actId="47"/>
        <pc:sldMkLst>
          <pc:docMk/>
          <pc:sldMk cId="3963583470" sldId="363"/>
        </pc:sldMkLst>
      </pc:sldChg>
      <pc:sldChg chg="add">
        <pc:chgData name="Manish Sharma" userId="b799adb9ba789c8f" providerId="LiveId" clId="{23947862-B0F7-4E4A-A9B1-8979A22F6F53}" dt="2022-05-10T11:10:25.404" v="359"/>
        <pc:sldMkLst>
          <pc:docMk/>
          <pc:sldMk cId="1436067905" sldId="371"/>
        </pc:sldMkLst>
      </pc:sldChg>
      <pc:sldChg chg="add">
        <pc:chgData name="Manish Sharma" userId="b799adb9ba789c8f" providerId="LiveId" clId="{23947862-B0F7-4E4A-A9B1-8979A22F6F53}" dt="2022-05-10T11:10:25.404" v="359"/>
        <pc:sldMkLst>
          <pc:docMk/>
          <pc:sldMk cId="3178330498" sldId="372"/>
        </pc:sldMkLst>
      </pc:sldChg>
      <pc:sldChg chg="add">
        <pc:chgData name="Manish Sharma" userId="b799adb9ba789c8f" providerId="LiveId" clId="{23947862-B0F7-4E4A-A9B1-8979A22F6F53}" dt="2022-05-11T03:45:54.424" v="438"/>
        <pc:sldMkLst>
          <pc:docMk/>
          <pc:sldMk cId="2747173488" sldId="408"/>
        </pc:sldMkLst>
      </pc:sldChg>
      <pc:sldChg chg="add">
        <pc:chgData name="Manish Sharma" userId="b799adb9ba789c8f" providerId="LiveId" clId="{23947862-B0F7-4E4A-A9B1-8979A22F6F53}" dt="2022-05-11T03:45:54.424" v="438"/>
        <pc:sldMkLst>
          <pc:docMk/>
          <pc:sldMk cId="956484382" sldId="410"/>
        </pc:sldMkLst>
      </pc:sldChg>
      <pc:sldChg chg="add">
        <pc:chgData name="Manish Sharma" userId="b799adb9ba789c8f" providerId="LiveId" clId="{23947862-B0F7-4E4A-A9B1-8979A22F6F53}" dt="2022-05-11T09:49:33.104" v="633"/>
        <pc:sldMkLst>
          <pc:docMk/>
          <pc:sldMk cId="1257482258" sldId="413"/>
        </pc:sldMkLst>
      </pc:sldChg>
      <pc:sldChg chg="add">
        <pc:chgData name="Manish Sharma" userId="b799adb9ba789c8f" providerId="LiveId" clId="{23947862-B0F7-4E4A-A9B1-8979A22F6F53}" dt="2022-05-10T09:56:53.809" v="356"/>
        <pc:sldMkLst>
          <pc:docMk/>
          <pc:sldMk cId="653593098" sldId="414"/>
        </pc:sldMkLst>
      </pc:sldChg>
      <pc:sldChg chg="modSp add mod">
        <pc:chgData name="Manish Sharma" userId="b799adb9ba789c8f" providerId="LiveId" clId="{23947862-B0F7-4E4A-A9B1-8979A22F6F53}" dt="2022-05-10T10:10:27.573" v="358" actId="20577"/>
        <pc:sldMkLst>
          <pc:docMk/>
          <pc:sldMk cId="2092420744" sldId="415"/>
        </pc:sldMkLst>
        <pc:spChg chg="mod">
          <ac:chgData name="Manish Sharma" userId="b799adb9ba789c8f" providerId="LiveId" clId="{23947862-B0F7-4E4A-A9B1-8979A22F6F53}" dt="2022-05-10T10:10:27.573" v="358" actId="20577"/>
          <ac:spMkLst>
            <pc:docMk/>
            <pc:sldMk cId="2092420744" sldId="415"/>
            <ac:spMk id="2" creationId="{37BC08F8-3DED-4385-ABA4-060BB706B8EF}"/>
          </ac:spMkLst>
        </pc:spChg>
      </pc:sldChg>
      <pc:sldChg chg="add">
        <pc:chgData name="Manish Sharma" userId="b799adb9ba789c8f" providerId="LiveId" clId="{23947862-B0F7-4E4A-A9B1-8979A22F6F53}" dt="2022-05-10T10:10:10.163" v="357"/>
        <pc:sldMkLst>
          <pc:docMk/>
          <pc:sldMk cId="659409853" sldId="416"/>
        </pc:sldMkLst>
      </pc:sldChg>
      <pc:sldChg chg="addSp modSp add mod">
        <pc:chgData name="Manish Sharma" userId="b799adb9ba789c8f" providerId="LiveId" clId="{23947862-B0F7-4E4A-A9B1-8979A22F6F53}" dt="2022-05-10T11:11:30.770" v="382" actId="207"/>
        <pc:sldMkLst>
          <pc:docMk/>
          <pc:sldMk cId="3598278816" sldId="418"/>
        </pc:sldMkLst>
        <pc:spChg chg="add mod">
          <ac:chgData name="Manish Sharma" userId="b799adb9ba789c8f" providerId="LiveId" clId="{23947862-B0F7-4E4A-A9B1-8979A22F6F53}" dt="2022-05-10T11:11:12.136" v="371" actId="20577"/>
          <ac:spMkLst>
            <pc:docMk/>
            <pc:sldMk cId="3598278816" sldId="418"/>
            <ac:spMk id="2" creationId="{28E43482-787D-1528-9265-AB482FF699C5}"/>
          </ac:spMkLst>
        </pc:spChg>
        <pc:spChg chg="add mod">
          <ac:chgData name="Manish Sharma" userId="b799adb9ba789c8f" providerId="LiveId" clId="{23947862-B0F7-4E4A-A9B1-8979A22F6F53}" dt="2022-05-10T11:11:30.770" v="382" actId="207"/>
          <ac:spMkLst>
            <pc:docMk/>
            <pc:sldMk cId="3598278816" sldId="418"/>
            <ac:spMk id="14" creationId="{95B5C57E-F1E9-FF5A-35AA-E736EF3C1553}"/>
          </ac:spMkLst>
        </pc:spChg>
      </pc:sldChg>
      <pc:sldChg chg="add">
        <pc:chgData name="Manish Sharma" userId="b799adb9ba789c8f" providerId="LiveId" clId="{23947862-B0F7-4E4A-A9B1-8979A22F6F53}" dt="2022-05-11T03:45:54.424" v="438"/>
        <pc:sldMkLst>
          <pc:docMk/>
          <pc:sldMk cId="4275185108" sldId="420"/>
        </pc:sldMkLst>
      </pc:sldChg>
      <pc:sldChg chg="add">
        <pc:chgData name="Manish Sharma" userId="b799adb9ba789c8f" providerId="LiveId" clId="{23947862-B0F7-4E4A-A9B1-8979A22F6F53}" dt="2022-05-11T03:45:54.424" v="438"/>
        <pc:sldMkLst>
          <pc:docMk/>
          <pc:sldMk cId="107821572" sldId="421"/>
        </pc:sldMkLst>
      </pc:sldChg>
      <pc:sldChg chg="modSp add mod">
        <pc:chgData name="Manish Sharma" userId="b799adb9ba789c8f" providerId="LiveId" clId="{23947862-B0F7-4E4A-A9B1-8979A22F6F53}" dt="2022-05-11T09:52:19.157" v="637" actId="207"/>
        <pc:sldMkLst>
          <pc:docMk/>
          <pc:sldMk cId="733118567" sldId="423"/>
        </pc:sldMkLst>
        <pc:spChg chg="mod">
          <ac:chgData name="Manish Sharma" userId="b799adb9ba789c8f" providerId="LiveId" clId="{23947862-B0F7-4E4A-A9B1-8979A22F6F53}" dt="2022-05-11T09:52:19.157" v="637" actId="207"/>
          <ac:spMkLst>
            <pc:docMk/>
            <pc:sldMk cId="733118567" sldId="423"/>
            <ac:spMk id="3" creationId="{B05C4B24-F32F-43AD-9496-4D2826809E79}"/>
          </ac:spMkLst>
        </pc:spChg>
      </pc:sldChg>
      <pc:sldChg chg="add">
        <pc:chgData name="Manish Sharma" userId="b799adb9ba789c8f" providerId="LiveId" clId="{23947862-B0F7-4E4A-A9B1-8979A22F6F53}" dt="2022-05-10T04:13:25" v="327"/>
        <pc:sldMkLst>
          <pc:docMk/>
          <pc:sldMk cId="1262168993" sldId="425"/>
        </pc:sldMkLst>
      </pc:sldChg>
      <pc:sldChg chg="add">
        <pc:chgData name="Manish Sharma" userId="b799adb9ba789c8f" providerId="LiveId" clId="{23947862-B0F7-4E4A-A9B1-8979A22F6F53}" dt="2022-05-10T04:39:40.103" v="328"/>
        <pc:sldMkLst>
          <pc:docMk/>
          <pc:sldMk cId="2259310618" sldId="426"/>
        </pc:sldMkLst>
      </pc:sldChg>
      <pc:sldChg chg="addSp delSp modSp new mod">
        <pc:chgData name="Manish Sharma" userId="b799adb9ba789c8f" providerId="LiveId" clId="{23947862-B0F7-4E4A-A9B1-8979A22F6F53}" dt="2022-05-10T09:22:33.338" v="351"/>
        <pc:sldMkLst>
          <pc:docMk/>
          <pc:sldMk cId="1415653730" sldId="427"/>
        </pc:sldMkLst>
        <pc:spChg chg="del">
          <ac:chgData name="Manish Sharma" userId="b799adb9ba789c8f" providerId="LiveId" clId="{23947862-B0F7-4E4A-A9B1-8979A22F6F53}" dt="2022-05-10T09:20:32.774" v="335" actId="478"/>
          <ac:spMkLst>
            <pc:docMk/>
            <pc:sldMk cId="1415653730" sldId="427"/>
            <ac:spMk id="2" creationId="{1392B4B5-BB03-DAEF-8575-C239233E78A0}"/>
          </ac:spMkLst>
        </pc:spChg>
        <pc:spChg chg="del">
          <ac:chgData name="Manish Sharma" userId="b799adb9ba789c8f" providerId="LiveId" clId="{23947862-B0F7-4E4A-A9B1-8979A22F6F53}" dt="2022-05-10T09:20:32.774" v="335" actId="478"/>
          <ac:spMkLst>
            <pc:docMk/>
            <pc:sldMk cId="1415653730" sldId="427"/>
            <ac:spMk id="3" creationId="{955830B8-5EA9-9C8C-100C-F4CBDBD5E1A9}"/>
          </ac:spMkLst>
        </pc:spChg>
        <pc:spChg chg="add mod">
          <ac:chgData name="Manish Sharma" userId="b799adb9ba789c8f" providerId="LiveId" clId="{23947862-B0F7-4E4A-A9B1-8979A22F6F53}" dt="2022-05-10T09:20:39.512" v="336"/>
          <ac:spMkLst>
            <pc:docMk/>
            <pc:sldMk cId="1415653730" sldId="427"/>
            <ac:spMk id="4" creationId="{574F8E62-3555-1172-7545-5A31DB1BA6D5}"/>
          </ac:spMkLst>
        </pc:spChg>
        <pc:spChg chg="add mod">
          <ac:chgData name="Manish Sharma" userId="b799adb9ba789c8f" providerId="LiveId" clId="{23947862-B0F7-4E4A-A9B1-8979A22F6F53}" dt="2022-05-10T09:20:57.323" v="337"/>
          <ac:spMkLst>
            <pc:docMk/>
            <pc:sldMk cId="1415653730" sldId="427"/>
            <ac:spMk id="5" creationId="{DB90A4B7-7DCC-0947-049A-F4A37E30C5C3}"/>
          </ac:spMkLst>
        </pc:spChg>
        <pc:spChg chg="add mod">
          <ac:chgData name="Manish Sharma" userId="b799adb9ba789c8f" providerId="LiveId" clId="{23947862-B0F7-4E4A-A9B1-8979A22F6F53}" dt="2022-05-10T09:21:49.270" v="349" actId="1076"/>
          <ac:spMkLst>
            <pc:docMk/>
            <pc:sldMk cId="1415653730" sldId="427"/>
            <ac:spMk id="8" creationId="{3FA9D0BA-B973-6390-D1BB-C66DEC097F2C}"/>
          </ac:spMkLst>
        </pc:spChg>
        <pc:spChg chg="add mod">
          <ac:chgData name="Manish Sharma" userId="b799adb9ba789c8f" providerId="LiveId" clId="{23947862-B0F7-4E4A-A9B1-8979A22F6F53}" dt="2022-05-10T09:22:27.511" v="350"/>
          <ac:spMkLst>
            <pc:docMk/>
            <pc:sldMk cId="1415653730" sldId="427"/>
            <ac:spMk id="9" creationId="{ED7CA7E8-9EA0-F4A0-092E-6DC983B92A57}"/>
          </ac:spMkLst>
        </pc:spChg>
        <pc:spChg chg="add mod">
          <ac:chgData name="Manish Sharma" userId="b799adb9ba789c8f" providerId="LiveId" clId="{23947862-B0F7-4E4A-A9B1-8979A22F6F53}" dt="2022-05-10T09:22:33.338" v="351"/>
          <ac:spMkLst>
            <pc:docMk/>
            <pc:sldMk cId="1415653730" sldId="427"/>
            <ac:spMk id="11" creationId="{77D14D03-DB06-E504-1840-887D23CD572D}"/>
          </ac:spMkLst>
        </pc:spChg>
        <pc:cxnChg chg="add">
          <ac:chgData name="Manish Sharma" userId="b799adb9ba789c8f" providerId="LiveId" clId="{23947862-B0F7-4E4A-A9B1-8979A22F6F53}" dt="2022-05-10T09:21:35.054" v="338" actId="11529"/>
          <ac:cxnSpMkLst>
            <pc:docMk/>
            <pc:sldMk cId="1415653730" sldId="427"/>
            <ac:cxnSpMk id="7" creationId="{33014EC0-EE63-1DFF-70E9-5D8CC4B22566}"/>
          </ac:cxnSpMkLst>
        </pc:cxnChg>
        <pc:cxnChg chg="add mod">
          <ac:chgData name="Manish Sharma" userId="b799adb9ba789c8f" providerId="LiveId" clId="{23947862-B0F7-4E4A-A9B1-8979A22F6F53}" dt="2022-05-10T09:22:33.338" v="351"/>
          <ac:cxnSpMkLst>
            <pc:docMk/>
            <pc:sldMk cId="1415653730" sldId="427"/>
            <ac:cxnSpMk id="10" creationId="{49B472A4-660D-BE8F-A425-C1CB3DDDAFDF}"/>
          </ac:cxnSpMkLst>
        </pc:cxnChg>
      </pc:sldChg>
      <pc:sldChg chg="addSp delSp modSp new mod">
        <pc:chgData name="Manish Sharma" userId="b799adb9ba789c8f" providerId="LiveId" clId="{23947862-B0F7-4E4A-A9B1-8979A22F6F53}" dt="2022-05-10T09:26:11.347" v="355"/>
        <pc:sldMkLst>
          <pc:docMk/>
          <pc:sldMk cId="3865411926" sldId="428"/>
        </pc:sldMkLst>
        <pc:spChg chg="del">
          <ac:chgData name="Manish Sharma" userId="b799adb9ba789c8f" providerId="LiveId" clId="{23947862-B0F7-4E4A-A9B1-8979A22F6F53}" dt="2022-05-10T09:23:18.481" v="353" actId="478"/>
          <ac:spMkLst>
            <pc:docMk/>
            <pc:sldMk cId="3865411926" sldId="428"/>
            <ac:spMk id="2" creationId="{F19A274A-CCC1-AAA6-F0CE-DE4F7C50132F}"/>
          </ac:spMkLst>
        </pc:spChg>
        <pc:spChg chg="del">
          <ac:chgData name="Manish Sharma" userId="b799adb9ba789c8f" providerId="LiveId" clId="{23947862-B0F7-4E4A-A9B1-8979A22F6F53}" dt="2022-05-10T09:23:18.481" v="353" actId="478"/>
          <ac:spMkLst>
            <pc:docMk/>
            <pc:sldMk cId="3865411926" sldId="428"/>
            <ac:spMk id="3" creationId="{F6BB3C9D-6AF8-18FA-9151-7EA311A62FB8}"/>
          </ac:spMkLst>
        </pc:spChg>
        <pc:spChg chg="mod">
          <ac:chgData name="Manish Sharma" userId="b799adb9ba789c8f" providerId="LiveId" clId="{23947862-B0F7-4E4A-A9B1-8979A22F6F53}" dt="2022-05-10T09:23:18.968" v="354"/>
          <ac:spMkLst>
            <pc:docMk/>
            <pc:sldMk cId="3865411926" sldId="428"/>
            <ac:spMk id="5" creationId="{9BE4B88E-CAB6-D739-6991-83A90EE6FDAE}"/>
          </ac:spMkLst>
        </pc:spChg>
        <pc:spChg chg="mod">
          <ac:chgData name="Manish Sharma" userId="b799adb9ba789c8f" providerId="LiveId" clId="{23947862-B0F7-4E4A-A9B1-8979A22F6F53}" dt="2022-05-10T09:23:18.968" v="354"/>
          <ac:spMkLst>
            <pc:docMk/>
            <pc:sldMk cId="3865411926" sldId="428"/>
            <ac:spMk id="6" creationId="{7AE9AE5D-214B-F867-D96F-1B101B1EC40C}"/>
          </ac:spMkLst>
        </pc:spChg>
        <pc:spChg chg="mod">
          <ac:chgData name="Manish Sharma" userId="b799adb9ba789c8f" providerId="LiveId" clId="{23947862-B0F7-4E4A-A9B1-8979A22F6F53}" dt="2022-05-10T09:23:18.968" v="354"/>
          <ac:spMkLst>
            <pc:docMk/>
            <pc:sldMk cId="3865411926" sldId="428"/>
            <ac:spMk id="8" creationId="{C6AE4477-89D2-5167-9AAB-5798CED0E5DA}"/>
          </ac:spMkLst>
        </pc:spChg>
        <pc:spChg chg="mod">
          <ac:chgData name="Manish Sharma" userId="b799adb9ba789c8f" providerId="LiveId" clId="{23947862-B0F7-4E4A-A9B1-8979A22F6F53}" dt="2022-05-10T09:23:18.968" v="354"/>
          <ac:spMkLst>
            <pc:docMk/>
            <pc:sldMk cId="3865411926" sldId="428"/>
            <ac:spMk id="10" creationId="{084C9083-AE24-ECE2-4426-745CD071B2EF}"/>
          </ac:spMkLst>
        </pc:spChg>
        <pc:spChg chg="mod">
          <ac:chgData name="Manish Sharma" userId="b799adb9ba789c8f" providerId="LiveId" clId="{23947862-B0F7-4E4A-A9B1-8979A22F6F53}" dt="2022-05-10T09:23:18.968" v="354"/>
          <ac:spMkLst>
            <pc:docMk/>
            <pc:sldMk cId="3865411926" sldId="428"/>
            <ac:spMk id="11" creationId="{272ED3D7-5D4E-928F-EB02-F0692F915767}"/>
          </ac:spMkLst>
        </pc:spChg>
        <pc:spChg chg="mod">
          <ac:chgData name="Manish Sharma" userId="b799adb9ba789c8f" providerId="LiveId" clId="{23947862-B0F7-4E4A-A9B1-8979A22F6F53}" dt="2022-05-10T09:26:11.347" v="355"/>
          <ac:spMkLst>
            <pc:docMk/>
            <pc:sldMk cId="3865411926" sldId="428"/>
            <ac:spMk id="13" creationId="{0107399F-C533-21A2-5261-4832DE564D7B}"/>
          </ac:spMkLst>
        </pc:spChg>
        <pc:spChg chg="mod">
          <ac:chgData name="Manish Sharma" userId="b799adb9ba789c8f" providerId="LiveId" clId="{23947862-B0F7-4E4A-A9B1-8979A22F6F53}" dt="2022-05-10T09:26:11.347" v="355"/>
          <ac:spMkLst>
            <pc:docMk/>
            <pc:sldMk cId="3865411926" sldId="428"/>
            <ac:spMk id="14" creationId="{F8514BE9-3D9D-8AEB-346A-10285673928F}"/>
          </ac:spMkLst>
        </pc:spChg>
        <pc:spChg chg="mod">
          <ac:chgData name="Manish Sharma" userId="b799adb9ba789c8f" providerId="LiveId" clId="{23947862-B0F7-4E4A-A9B1-8979A22F6F53}" dt="2022-05-10T09:26:11.347" v="355"/>
          <ac:spMkLst>
            <pc:docMk/>
            <pc:sldMk cId="3865411926" sldId="428"/>
            <ac:spMk id="16" creationId="{224C8E79-2113-B6F5-2E8E-643826BE83E8}"/>
          </ac:spMkLst>
        </pc:spChg>
        <pc:spChg chg="mod">
          <ac:chgData name="Manish Sharma" userId="b799adb9ba789c8f" providerId="LiveId" clId="{23947862-B0F7-4E4A-A9B1-8979A22F6F53}" dt="2022-05-10T09:26:11.347" v="355"/>
          <ac:spMkLst>
            <pc:docMk/>
            <pc:sldMk cId="3865411926" sldId="428"/>
            <ac:spMk id="18" creationId="{0CE03027-4D1B-0A22-935D-535E33221F05}"/>
          </ac:spMkLst>
        </pc:spChg>
        <pc:spChg chg="mod">
          <ac:chgData name="Manish Sharma" userId="b799adb9ba789c8f" providerId="LiveId" clId="{23947862-B0F7-4E4A-A9B1-8979A22F6F53}" dt="2022-05-10T09:26:11.347" v="355"/>
          <ac:spMkLst>
            <pc:docMk/>
            <pc:sldMk cId="3865411926" sldId="428"/>
            <ac:spMk id="19" creationId="{86651E12-FBCF-85EC-2C5A-E0B73590DB0F}"/>
          </ac:spMkLst>
        </pc:spChg>
        <pc:spChg chg="mod">
          <ac:chgData name="Manish Sharma" userId="b799adb9ba789c8f" providerId="LiveId" clId="{23947862-B0F7-4E4A-A9B1-8979A22F6F53}" dt="2022-05-10T09:26:11.347" v="355"/>
          <ac:spMkLst>
            <pc:docMk/>
            <pc:sldMk cId="3865411926" sldId="428"/>
            <ac:spMk id="20" creationId="{1B983D5E-6BC1-E3A4-2D68-680BE4134975}"/>
          </ac:spMkLst>
        </pc:spChg>
        <pc:grpChg chg="add mod">
          <ac:chgData name="Manish Sharma" userId="b799adb9ba789c8f" providerId="LiveId" clId="{23947862-B0F7-4E4A-A9B1-8979A22F6F53}" dt="2022-05-10T09:23:18.968" v="354"/>
          <ac:grpSpMkLst>
            <pc:docMk/>
            <pc:sldMk cId="3865411926" sldId="428"/>
            <ac:grpSpMk id="4" creationId="{2B4BFD9E-72A5-5957-9C3E-228DA15522E4}"/>
          </ac:grpSpMkLst>
        </pc:grpChg>
        <pc:grpChg chg="add mod">
          <ac:chgData name="Manish Sharma" userId="b799adb9ba789c8f" providerId="LiveId" clId="{23947862-B0F7-4E4A-A9B1-8979A22F6F53}" dt="2022-05-10T09:26:11.347" v="355"/>
          <ac:grpSpMkLst>
            <pc:docMk/>
            <pc:sldMk cId="3865411926" sldId="428"/>
            <ac:grpSpMk id="12" creationId="{E66AFE87-11FF-1E5F-A461-2615E25BDF2C}"/>
          </ac:grpSpMkLst>
        </pc:grpChg>
        <pc:cxnChg chg="mod">
          <ac:chgData name="Manish Sharma" userId="b799adb9ba789c8f" providerId="LiveId" clId="{23947862-B0F7-4E4A-A9B1-8979A22F6F53}" dt="2022-05-10T09:23:18.968" v="354"/>
          <ac:cxnSpMkLst>
            <pc:docMk/>
            <pc:sldMk cId="3865411926" sldId="428"/>
            <ac:cxnSpMk id="7" creationId="{76930D0F-84D1-11E5-60B9-FFFC8C6B5BE5}"/>
          </ac:cxnSpMkLst>
        </pc:cxnChg>
        <pc:cxnChg chg="mod">
          <ac:chgData name="Manish Sharma" userId="b799adb9ba789c8f" providerId="LiveId" clId="{23947862-B0F7-4E4A-A9B1-8979A22F6F53}" dt="2022-05-10T09:23:18.968" v="354"/>
          <ac:cxnSpMkLst>
            <pc:docMk/>
            <pc:sldMk cId="3865411926" sldId="428"/>
            <ac:cxnSpMk id="9" creationId="{D83DD586-6038-469B-1765-D1912FA63C4F}"/>
          </ac:cxnSpMkLst>
        </pc:cxnChg>
        <pc:cxnChg chg="mod">
          <ac:chgData name="Manish Sharma" userId="b799adb9ba789c8f" providerId="LiveId" clId="{23947862-B0F7-4E4A-A9B1-8979A22F6F53}" dt="2022-05-10T09:26:11.347" v="355"/>
          <ac:cxnSpMkLst>
            <pc:docMk/>
            <pc:sldMk cId="3865411926" sldId="428"/>
            <ac:cxnSpMk id="15" creationId="{B5810981-4233-27E5-A756-CB36E20E1F75}"/>
          </ac:cxnSpMkLst>
        </pc:cxnChg>
        <pc:cxnChg chg="mod">
          <ac:chgData name="Manish Sharma" userId="b799adb9ba789c8f" providerId="LiveId" clId="{23947862-B0F7-4E4A-A9B1-8979A22F6F53}" dt="2022-05-10T09:26:11.347" v="355"/>
          <ac:cxnSpMkLst>
            <pc:docMk/>
            <pc:sldMk cId="3865411926" sldId="428"/>
            <ac:cxnSpMk id="17" creationId="{E5938280-3908-63E1-1B1D-8DC5B9C65F6A}"/>
          </ac:cxnSpMkLst>
        </pc:cxnChg>
      </pc:sldChg>
      <pc:sldChg chg="addSp delSp modSp new mod">
        <pc:chgData name="Manish Sharma" userId="b799adb9ba789c8f" providerId="LiveId" clId="{23947862-B0F7-4E4A-A9B1-8979A22F6F53}" dt="2022-05-10T11:17:13.863" v="399"/>
        <pc:sldMkLst>
          <pc:docMk/>
          <pc:sldMk cId="3240895128" sldId="429"/>
        </pc:sldMkLst>
        <pc:spChg chg="del">
          <ac:chgData name="Manish Sharma" userId="b799adb9ba789c8f" providerId="LiveId" clId="{23947862-B0F7-4E4A-A9B1-8979A22F6F53}" dt="2022-05-10T11:11:51.187" v="384" actId="478"/>
          <ac:spMkLst>
            <pc:docMk/>
            <pc:sldMk cId="3240895128" sldId="429"/>
            <ac:spMk id="2" creationId="{50EEF814-631B-1BB7-2F97-377FDF297FD6}"/>
          </ac:spMkLst>
        </pc:spChg>
        <pc:spChg chg="del">
          <ac:chgData name="Manish Sharma" userId="b799adb9ba789c8f" providerId="LiveId" clId="{23947862-B0F7-4E4A-A9B1-8979A22F6F53}" dt="2022-05-10T11:11:51.187" v="384" actId="478"/>
          <ac:spMkLst>
            <pc:docMk/>
            <pc:sldMk cId="3240895128" sldId="429"/>
            <ac:spMk id="3" creationId="{93186F46-57A7-8194-FE60-32B2F04608EA}"/>
          </ac:spMkLst>
        </pc:spChg>
        <pc:spChg chg="add mod">
          <ac:chgData name="Manish Sharma" userId="b799adb9ba789c8f" providerId="LiveId" clId="{23947862-B0F7-4E4A-A9B1-8979A22F6F53}" dt="2022-05-10T11:12:06.467" v="385"/>
          <ac:spMkLst>
            <pc:docMk/>
            <pc:sldMk cId="3240895128" sldId="429"/>
            <ac:spMk id="4" creationId="{2CDBB1FA-B9FC-ED43-54F6-A9BD195593D7}"/>
          </ac:spMkLst>
        </pc:spChg>
        <pc:spChg chg="add mod">
          <ac:chgData name="Manish Sharma" userId="b799adb9ba789c8f" providerId="LiveId" clId="{23947862-B0F7-4E4A-A9B1-8979A22F6F53}" dt="2022-05-10T11:17:10.910" v="398" actId="20577"/>
          <ac:spMkLst>
            <pc:docMk/>
            <pc:sldMk cId="3240895128" sldId="429"/>
            <ac:spMk id="5" creationId="{B93D7B43-6020-5FEF-245A-86F1B725F1E8}"/>
          </ac:spMkLst>
        </pc:spChg>
        <pc:spChg chg="add mod">
          <ac:chgData name="Manish Sharma" userId="b799adb9ba789c8f" providerId="LiveId" clId="{23947862-B0F7-4E4A-A9B1-8979A22F6F53}" dt="2022-05-10T11:12:13.345" v="386"/>
          <ac:spMkLst>
            <pc:docMk/>
            <pc:sldMk cId="3240895128" sldId="429"/>
            <ac:spMk id="7" creationId="{39FE87B0-EF55-E8A0-4009-4D8445AD14FB}"/>
          </ac:spMkLst>
        </pc:spChg>
        <pc:spChg chg="add mod">
          <ac:chgData name="Manish Sharma" userId="b799adb9ba789c8f" providerId="LiveId" clId="{23947862-B0F7-4E4A-A9B1-8979A22F6F53}" dt="2022-05-10T11:12:21.941" v="387"/>
          <ac:spMkLst>
            <pc:docMk/>
            <pc:sldMk cId="3240895128" sldId="429"/>
            <ac:spMk id="8" creationId="{1118D850-212A-9D50-77B8-FF0E62E7D704}"/>
          </ac:spMkLst>
        </pc:spChg>
        <pc:spChg chg="add mod">
          <ac:chgData name="Manish Sharma" userId="b799adb9ba789c8f" providerId="LiveId" clId="{23947862-B0F7-4E4A-A9B1-8979A22F6F53}" dt="2022-05-10T11:17:13.863" v="399"/>
          <ac:spMkLst>
            <pc:docMk/>
            <pc:sldMk cId="3240895128" sldId="429"/>
            <ac:spMk id="11" creationId="{0D3F470F-91D7-2B57-0F54-002D9446FCB9}"/>
          </ac:spMkLst>
        </pc:spChg>
        <pc:spChg chg="add mod">
          <ac:chgData name="Manish Sharma" userId="b799adb9ba789c8f" providerId="LiveId" clId="{23947862-B0F7-4E4A-A9B1-8979A22F6F53}" dt="2022-05-10T11:17:13.863" v="399"/>
          <ac:spMkLst>
            <pc:docMk/>
            <pc:sldMk cId="3240895128" sldId="429"/>
            <ac:spMk id="12" creationId="{96FA610F-36FC-00D3-D84D-C913802C6AA3}"/>
          </ac:spMkLst>
        </pc:spChg>
        <pc:spChg chg="add mod">
          <ac:chgData name="Manish Sharma" userId="b799adb9ba789c8f" providerId="LiveId" clId="{23947862-B0F7-4E4A-A9B1-8979A22F6F53}" dt="2022-05-10T11:17:13.863" v="399"/>
          <ac:spMkLst>
            <pc:docMk/>
            <pc:sldMk cId="3240895128" sldId="429"/>
            <ac:spMk id="15" creationId="{C08879E0-159D-6CE9-A693-4A4CF06B720A}"/>
          </ac:spMkLst>
        </pc:spChg>
        <pc:spChg chg="add mod">
          <ac:chgData name="Manish Sharma" userId="b799adb9ba789c8f" providerId="LiveId" clId="{23947862-B0F7-4E4A-A9B1-8979A22F6F53}" dt="2022-05-10T11:17:13.863" v="399"/>
          <ac:spMkLst>
            <pc:docMk/>
            <pc:sldMk cId="3240895128" sldId="429"/>
            <ac:spMk id="16" creationId="{1AFB772F-4AEC-53A0-8B2E-1CC687F5DE9F}"/>
          </ac:spMkLst>
        </pc:spChg>
        <pc:cxnChg chg="add mod">
          <ac:chgData name="Manish Sharma" userId="b799adb9ba789c8f" providerId="LiveId" clId="{23947862-B0F7-4E4A-A9B1-8979A22F6F53}" dt="2022-05-10T11:12:06.467" v="385"/>
          <ac:cxnSpMkLst>
            <pc:docMk/>
            <pc:sldMk cId="3240895128" sldId="429"/>
            <ac:cxnSpMk id="6" creationId="{95EC257B-895F-39A3-63E8-AF3779D800FF}"/>
          </ac:cxnSpMkLst>
        </pc:cxnChg>
        <pc:cxnChg chg="add mod">
          <ac:chgData name="Manish Sharma" userId="b799adb9ba789c8f" providerId="LiveId" clId="{23947862-B0F7-4E4A-A9B1-8979A22F6F53}" dt="2022-05-10T11:12:34.020" v="388"/>
          <ac:cxnSpMkLst>
            <pc:docMk/>
            <pc:sldMk cId="3240895128" sldId="429"/>
            <ac:cxnSpMk id="9" creationId="{0656D4F4-B0CC-D179-A6D1-60C2B046296E}"/>
          </ac:cxnSpMkLst>
        </pc:cxnChg>
        <pc:cxnChg chg="add mod">
          <ac:chgData name="Manish Sharma" userId="b799adb9ba789c8f" providerId="LiveId" clId="{23947862-B0F7-4E4A-A9B1-8979A22F6F53}" dt="2022-05-10T11:12:34.020" v="388"/>
          <ac:cxnSpMkLst>
            <pc:docMk/>
            <pc:sldMk cId="3240895128" sldId="429"/>
            <ac:cxnSpMk id="10" creationId="{D0A543BB-EAD4-39A3-EF4A-AF7C7EAF85C2}"/>
          </ac:cxnSpMkLst>
        </pc:cxnChg>
        <pc:cxnChg chg="add mod">
          <ac:chgData name="Manish Sharma" userId="b799adb9ba789c8f" providerId="LiveId" clId="{23947862-B0F7-4E4A-A9B1-8979A22F6F53}" dt="2022-05-10T11:17:13.863" v="399"/>
          <ac:cxnSpMkLst>
            <pc:docMk/>
            <pc:sldMk cId="3240895128" sldId="429"/>
            <ac:cxnSpMk id="13" creationId="{0881B9A1-B133-5EA5-8BBC-32AB4C31B5D0}"/>
          </ac:cxnSpMkLst>
        </pc:cxnChg>
        <pc:cxnChg chg="add mod">
          <ac:chgData name="Manish Sharma" userId="b799adb9ba789c8f" providerId="LiveId" clId="{23947862-B0F7-4E4A-A9B1-8979A22F6F53}" dt="2022-05-10T11:17:13.863" v="399"/>
          <ac:cxnSpMkLst>
            <pc:docMk/>
            <pc:sldMk cId="3240895128" sldId="429"/>
            <ac:cxnSpMk id="14" creationId="{26FB4EE2-6A66-9C60-4334-A23B18B85C50}"/>
          </ac:cxnSpMkLst>
        </pc:cxnChg>
        <pc:cxnChg chg="add mod">
          <ac:chgData name="Manish Sharma" userId="b799adb9ba789c8f" providerId="LiveId" clId="{23947862-B0F7-4E4A-A9B1-8979A22F6F53}" dt="2022-05-10T11:17:13.863" v="399"/>
          <ac:cxnSpMkLst>
            <pc:docMk/>
            <pc:sldMk cId="3240895128" sldId="429"/>
            <ac:cxnSpMk id="17" creationId="{300F1181-F9EF-5DCF-C7A4-9E9ED2635601}"/>
          </ac:cxnSpMkLst>
        </pc:cxnChg>
      </pc:sldChg>
      <pc:sldChg chg="addSp delSp modSp new mod">
        <pc:chgData name="Manish Sharma" userId="b799adb9ba789c8f" providerId="LiveId" clId="{23947862-B0F7-4E4A-A9B1-8979A22F6F53}" dt="2022-05-10T11:46:37.106" v="437" actId="20577"/>
        <pc:sldMkLst>
          <pc:docMk/>
          <pc:sldMk cId="3826694408" sldId="430"/>
        </pc:sldMkLst>
        <pc:spChg chg="mod">
          <ac:chgData name="Manish Sharma" userId="b799adb9ba789c8f" providerId="LiveId" clId="{23947862-B0F7-4E4A-A9B1-8979A22F6F53}" dt="2022-05-10T11:43:42.394" v="406" actId="20577"/>
          <ac:spMkLst>
            <pc:docMk/>
            <pc:sldMk cId="3826694408" sldId="430"/>
            <ac:spMk id="2" creationId="{DDBD2B02-7E7F-6C6C-D163-9F1D60DEFE9D}"/>
          </ac:spMkLst>
        </pc:spChg>
        <pc:spChg chg="add del mod">
          <ac:chgData name="Manish Sharma" userId="b799adb9ba789c8f" providerId="LiveId" clId="{23947862-B0F7-4E4A-A9B1-8979A22F6F53}" dt="2022-05-10T11:46:37.106" v="437" actId="20577"/>
          <ac:spMkLst>
            <pc:docMk/>
            <pc:sldMk cId="3826694408" sldId="430"/>
            <ac:spMk id="3" creationId="{F8A84645-5982-F3F2-06B9-70748A81AD82}"/>
          </ac:spMkLst>
        </pc:spChg>
        <pc:spChg chg="add del mod">
          <ac:chgData name="Manish Sharma" userId="b799adb9ba789c8f" providerId="LiveId" clId="{23947862-B0F7-4E4A-A9B1-8979A22F6F53}" dt="2022-05-10T11:43:50.541" v="408"/>
          <ac:spMkLst>
            <pc:docMk/>
            <pc:sldMk cId="3826694408" sldId="430"/>
            <ac:spMk id="4" creationId="{C0CC9469-6ECD-D93A-0482-DC3DE291099B}"/>
          </ac:spMkLst>
        </pc:spChg>
      </pc:sldChg>
      <pc:sldChg chg="addSp delSp modSp new mod">
        <pc:chgData name="Manish Sharma" userId="b799adb9ba789c8f" providerId="LiveId" clId="{23947862-B0F7-4E4A-A9B1-8979A22F6F53}" dt="2022-05-11T05:32:58.347" v="484" actId="27636"/>
        <pc:sldMkLst>
          <pc:docMk/>
          <pc:sldMk cId="860196464" sldId="431"/>
        </pc:sldMkLst>
        <pc:spChg chg="mod">
          <ac:chgData name="Manish Sharma" userId="b799adb9ba789c8f" providerId="LiveId" clId="{23947862-B0F7-4E4A-A9B1-8979A22F6F53}" dt="2022-05-11T05:31:07.827" v="464" actId="20577"/>
          <ac:spMkLst>
            <pc:docMk/>
            <pc:sldMk cId="860196464" sldId="431"/>
            <ac:spMk id="2" creationId="{B1B879C0-EBFF-CACE-5406-7E95B4061999}"/>
          </ac:spMkLst>
        </pc:spChg>
        <pc:spChg chg="mod">
          <ac:chgData name="Manish Sharma" userId="b799adb9ba789c8f" providerId="LiveId" clId="{23947862-B0F7-4E4A-A9B1-8979A22F6F53}" dt="2022-05-11T05:32:58.347" v="484" actId="27636"/>
          <ac:spMkLst>
            <pc:docMk/>
            <pc:sldMk cId="860196464" sldId="431"/>
            <ac:spMk id="3" creationId="{D9935ACC-B222-0360-EC83-B67B36A8B31F}"/>
          </ac:spMkLst>
        </pc:spChg>
        <pc:spChg chg="add del">
          <ac:chgData name="Manish Sharma" userId="b799adb9ba789c8f" providerId="LiveId" clId="{23947862-B0F7-4E4A-A9B1-8979A22F6F53}" dt="2022-05-11T05:32:55.256" v="481"/>
          <ac:spMkLst>
            <pc:docMk/>
            <pc:sldMk cId="860196464" sldId="431"/>
            <ac:spMk id="4" creationId="{FF310181-99A1-DEBA-277F-697FA9F4FA80}"/>
          </ac:spMkLst>
        </pc:spChg>
      </pc:sldChg>
      <pc:sldChg chg="modSp new mod">
        <pc:chgData name="Manish Sharma" userId="b799adb9ba789c8f" providerId="LiveId" clId="{23947862-B0F7-4E4A-A9B1-8979A22F6F53}" dt="2022-05-11T09:31:31.372" v="631" actId="20577"/>
        <pc:sldMkLst>
          <pc:docMk/>
          <pc:sldMk cId="2618246845" sldId="432"/>
        </pc:sldMkLst>
        <pc:spChg chg="mod">
          <ac:chgData name="Manish Sharma" userId="b799adb9ba789c8f" providerId="LiveId" clId="{23947862-B0F7-4E4A-A9B1-8979A22F6F53}" dt="2022-05-11T09:31:31.372" v="631" actId="20577"/>
          <ac:spMkLst>
            <pc:docMk/>
            <pc:sldMk cId="2618246845" sldId="432"/>
            <ac:spMk id="2" creationId="{BC47FB6E-E5E2-1C0B-3383-012379AF439F}"/>
          </ac:spMkLst>
        </pc:spChg>
        <pc:spChg chg="mod">
          <ac:chgData name="Manish Sharma" userId="b799adb9ba789c8f" providerId="LiveId" clId="{23947862-B0F7-4E4A-A9B1-8979A22F6F53}" dt="2022-05-11T09:31:22.682" v="609" actId="15"/>
          <ac:spMkLst>
            <pc:docMk/>
            <pc:sldMk cId="2618246845" sldId="432"/>
            <ac:spMk id="3" creationId="{6DB875F8-4D70-1D14-D127-1A14211B70C1}"/>
          </ac:spMkLst>
        </pc:spChg>
      </pc:sldChg>
      <pc:sldChg chg="modSp new mod">
        <pc:chgData name="Manish Sharma" userId="b799adb9ba789c8f" providerId="LiveId" clId="{23947862-B0F7-4E4A-A9B1-8979A22F6F53}" dt="2022-05-11T10:59:50.849" v="851" actId="20577"/>
        <pc:sldMkLst>
          <pc:docMk/>
          <pc:sldMk cId="3587676661" sldId="433"/>
        </pc:sldMkLst>
        <pc:spChg chg="mod">
          <ac:chgData name="Manish Sharma" userId="b799adb9ba789c8f" providerId="LiveId" clId="{23947862-B0F7-4E4A-A9B1-8979A22F6F53}" dt="2022-05-11T10:56:52.474" v="651" actId="20577"/>
          <ac:spMkLst>
            <pc:docMk/>
            <pc:sldMk cId="3587676661" sldId="433"/>
            <ac:spMk id="2" creationId="{34F6411B-0BF4-E8B2-1DEB-097F2657004C}"/>
          </ac:spMkLst>
        </pc:spChg>
        <pc:spChg chg="mod">
          <ac:chgData name="Manish Sharma" userId="b799adb9ba789c8f" providerId="LiveId" clId="{23947862-B0F7-4E4A-A9B1-8979A22F6F53}" dt="2022-05-11T10:59:50.849" v="851" actId="20577"/>
          <ac:spMkLst>
            <pc:docMk/>
            <pc:sldMk cId="3587676661" sldId="433"/>
            <ac:spMk id="3" creationId="{79C3D550-2D0F-BFC2-F7FE-2E084027B9B0}"/>
          </ac:spMkLst>
        </pc:spChg>
      </pc:sldChg>
      <pc:sldChg chg="modSp new mod">
        <pc:chgData name="Manish Sharma" userId="b799adb9ba789c8f" providerId="LiveId" clId="{23947862-B0F7-4E4A-A9B1-8979A22F6F53}" dt="2022-05-11T11:05:27.451" v="1057" actId="20577"/>
        <pc:sldMkLst>
          <pc:docMk/>
          <pc:sldMk cId="350782922" sldId="434"/>
        </pc:sldMkLst>
        <pc:spChg chg="mod">
          <ac:chgData name="Manish Sharma" userId="b799adb9ba789c8f" providerId="LiveId" clId="{23947862-B0F7-4E4A-A9B1-8979A22F6F53}" dt="2022-05-11T11:01:33.445" v="857" actId="20577"/>
          <ac:spMkLst>
            <pc:docMk/>
            <pc:sldMk cId="350782922" sldId="434"/>
            <ac:spMk id="2" creationId="{D7AEB2F3-FA8E-2F99-A964-111EEAE05828}"/>
          </ac:spMkLst>
        </pc:spChg>
        <pc:spChg chg="mod">
          <ac:chgData name="Manish Sharma" userId="b799adb9ba789c8f" providerId="LiveId" clId="{23947862-B0F7-4E4A-A9B1-8979A22F6F53}" dt="2022-05-11T11:05:27.451" v="1057" actId="20577"/>
          <ac:spMkLst>
            <pc:docMk/>
            <pc:sldMk cId="350782922" sldId="434"/>
            <ac:spMk id="3" creationId="{B7C637D3-0172-139E-6A20-801311DD1B26}"/>
          </ac:spMkLst>
        </pc:spChg>
      </pc:sldChg>
      <pc:sldChg chg="modSp add mod">
        <pc:chgData name="Manish Sharma" userId="b799adb9ba789c8f" providerId="LiveId" clId="{23947862-B0F7-4E4A-A9B1-8979A22F6F53}" dt="2022-05-11T11:04:33.219" v="1046" actId="20577"/>
        <pc:sldMkLst>
          <pc:docMk/>
          <pc:sldMk cId="814383446" sldId="435"/>
        </pc:sldMkLst>
        <pc:spChg chg="mod">
          <ac:chgData name="Manish Sharma" userId="b799adb9ba789c8f" providerId="LiveId" clId="{23947862-B0F7-4E4A-A9B1-8979A22F6F53}" dt="2022-05-11T11:04:26.812" v="1035" actId="20577"/>
          <ac:spMkLst>
            <pc:docMk/>
            <pc:sldMk cId="814383446" sldId="435"/>
            <ac:spMk id="2" creationId="{D7AEB2F3-FA8E-2F99-A964-111EEAE05828}"/>
          </ac:spMkLst>
        </pc:spChg>
        <pc:spChg chg="mod">
          <ac:chgData name="Manish Sharma" userId="b799adb9ba789c8f" providerId="LiveId" clId="{23947862-B0F7-4E4A-A9B1-8979A22F6F53}" dt="2022-05-11T11:04:33.219" v="1046" actId="20577"/>
          <ac:spMkLst>
            <pc:docMk/>
            <pc:sldMk cId="814383446" sldId="435"/>
            <ac:spMk id="3" creationId="{B7C637D3-0172-139E-6A20-801311DD1B26}"/>
          </ac:spMkLst>
        </pc:spChg>
      </pc:sldChg>
    </pc:docChg>
  </pc:docChgLst>
  <pc:docChgLst>
    <pc:chgData name="Manish Sharma" userId="b799adb9ba789c8f" providerId="LiveId" clId="{32CC06B4-9A88-41BA-842D-9B15102F7BD2}"/>
    <pc:docChg chg="undo custSel addSld delSld modSld">
      <pc:chgData name="Manish Sharma" userId="b799adb9ba789c8f" providerId="LiveId" clId="{32CC06B4-9A88-41BA-842D-9B15102F7BD2}" dt="2023-01-04T10:25:02.016" v="555" actId="14100"/>
      <pc:docMkLst>
        <pc:docMk/>
      </pc:docMkLst>
      <pc:sldChg chg="add">
        <pc:chgData name="Manish Sharma" userId="b799adb9ba789c8f" providerId="LiveId" clId="{32CC06B4-9A88-41BA-842D-9B15102F7BD2}" dt="2023-01-03T09:44:13.342" v="334"/>
        <pc:sldMkLst>
          <pc:docMk/>
          <pc:sldMk cId="71753448" sldId="256"/>
        </pc:sldMkLst>
      </pc:sldChg>
      <pc:sldChg chg="modSp mod">
        <pc:chgData name="Manish Sharma" userId="b799adb9ba789c8f" providerId="LiveId" clId="{32CC06B4-9A88-41BA-842D-9B15102F7BD2}" dt="2023-01-02T09:41:18.241" v="11" actId="20577"/>
        <pc:sldMkLst>
          <pc:docMk/>
          <pc:sldMk cId="2387056038" sldId="257"/>
        </pc:sldMkLst>
        <pc:spChg chg="mod">
          <ac:chgData name="Manish Sharma" userId="b799adb9ba789c8f" providerId="LiveId" clId="{32CC06B4-9A88-41BA-842D-9B15102F7BD2}" dt="2023-01-02T09:41:18.241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32CC06B4-9A88-41BA-842D-9B15102F7BD2}" dt="2023-01-02T09:41:22.552" v="12" actId="47"/>
        <pc:sldMkLst>
          <pc:docMk/>
          <pc:sldMk cId="1040551395" sldId="267"/>
        </pc:sldMkLst>
      </pc:sldChg>
      <pc:sldChg chg="add">
        <pc:chgData name="Manish Sharma" userId="b799adb9ba789c8f" providerId="LiveId" clId="{32CC06B4-9A88-41BA-842D-9B15102F7BD2}" dt="2023-01-03T09:40:46.982" v="332"/>
        <pc:sldMkLst>
          <pc:docMk/>
          <pc:sldMk cId="1762696310" sldId="278"/>
        </pc:sldMkLst>
      </pc:sldChg>
      <pc:sldChg chg="delSp add setBg delDesignElem">
        <pc:chgData name="Manish Sharma" userId="b799adb9ba789c8f" providerId="LiveId" clId="{32CC06B4-9A88-41BA-842D-9B15102F7BD2}" dt="2023-01-03T09:44:13.342" v="334"/>
        <pc:sldMkLst>
          <pc:docMk/>
          <pc:sldMk cId="407210353" sldId="279"/>
        </pc:sldMkLst>
        <pc:spChg chg="del">
          <ac:chgData name="Manish Sharma" userId="b799adb9ba789c8f" providerId="LiveId" clId="{32CC06B4-9A88-41BA-842D-9B15102F7BD2}" dt="2023-01-03T09:44:13.342" v="334"/>
          <ac:spMkLst>
            <pc:docMk/>
            <pc:sldMk cId="407210353" sldId="279"/>
            <ac:spMk id="20" creationId="{5E39A796-BE83-48B1-B33F-35C4A32AAB57}"/>
          </ac:spMkLst>
        </pc:spChg>
        <pc:spChg chg="del">
          <ac:chgData name="Manish Sharma" userId="b799adb9ba789c8f" providerId="LiveId" clId="{32CC06B4-9A88-41BA-842D-9B15102F7BD2}" dt="2023-01-03T09:44:13.342" v="334"/>
          <ac:spMkLst>
            <pc:docMk/>
            <pc:sldMk cId="407210353" sldId="279"/>
            <ac:spMk id="22" creationId="{72F84B47-E267-4194-8194-831DB7B5547F}"/>
          </ac:spMkLst>
        </pc:spChg>
      </pc:sldChg>
      <pc:sldChg chg="delSp add setBg delDesignElem">
        <pc:chgData name="Manish Sharma" userId="b799adb9ba789c8f" providerId="LiveId" clId="{32CC06B4-9A88-41BA-842D-9B15102F7BD2}" dt="2023-01-03T09:45:31.820" v="336"/>
        <pc:sldMkLst>
          <pc:docMk/>
          <pc:sldMk cId="2519919728" sldId="280"/>
        </pc:sldMkLst>
        <pc:spChg chg="del">
          <ac:chgData name="Manish Sharma" userId="b799adb9ba789c8f" providerId="LiveId" clId="{32CC06B4-9A88-41BA-842D-9B15102F7BD2}" dt="2023-01-03T09:45:31.820" v="336"/>
          <ac:spMkLst>
            <pc:docMk/>
            <pc:sldMk cId="2519919728" sldId="280"/>
            <ac:spMk id="21" creationId="{47942995-B07F-4636-9A06-C6A104B260A8}"/>
          </ac:spMkLst>
        </pc:spChg>
        <pc:spChg chg="del">
          <ac:chgData name="Manish Sharma" userId="b799adb9ba789c8f" providerId="LiveId" clId="{32CC06B4-9A88-41BA-842D-9B15102F7BD2}" dt="2023-01-03T09:45:31.820" v="336"/>
          <ac:spMkLst>
            <pc:docMk/>
            <pc:sldMk cId="2519919728" sldId="280"/>
            <ac:spMk id="22" creationId="{B81933D1-5615-42C7-9C0B-4EB7105CCE2D}"/>
          </ac:spMkLst>
        </pc:spChg>
        <pc:spChg chg="del">
          <ac:chgData name="Manish Sharma" userId="b799adb9ba789c8f" providerId="LiveId" clId="{32CC06B4-9A88-41BA-842D-9B15102F7BD2}" dt="2023-01-03T09:45:31.820" v="336"/>
          <ac:spMkLst>
            <pc:docMk/>
            <pc:sldMk cId="2519919728" sldId="280"/>
            <ac:spMk id="24" creationId="{19C9EAEA-39D0-4B0E-A0EB-51E7B26740B1}"/>
          </ac:spMkLst>
        </pc:spChg>
        <pc:grpChg chg="del">
          <ac:chgData name="Manish Sharma" userId="b799adb9ba789c8f" providerId="LiveId" clId="{32CC06B4-9A88-41BA-842D-9B15102F7BD2}" dt="2023-01-03T09:45:31.820" v="336"/>
          <ac:grpSpMkLst>
            <pc:docMk/>
            <pc:sldMk cId="2519919728" sldId="280"/>
            <ac:grpSpMk id="17" creationId="{032D8612-31EB-44CF-A1D0-14FD4C705424}"/>
          </ac:grpSpMkLst>
        </pc:grpChg>
      </pc:sldChg>
      <pc:sldChg chg="addSp modSp new mod">
        <pc:chgData name="Manish Sharma" userId="b799adb9ba789c8f" providerId="LiveId" clId="{32CC06B4-9A88-41BA-842D-9B15102F7BD2}" dt="2023-01-02T10:36:30.124" v="171" actId="14100"/>
        <pc:sldMkLst>
          <pc:docMk/>
          <pc:sldMk cId="2797799174" sldId="302"/>
        </pc:sldMkLst>
        <pc:picChg chg="add mod">
          <ac:chgData name="Manish Sharma" userId="b799adb9ba789c8f" providerId="LiveId" clId="{32CC06B4-9A88-41BA-842D-9B15102F7BD2}" dt="2023-01-02T10:36:30.124" v="171" actId="14100"/>
          <ac:picMkLst>
            <pc:docMk/>
            <pc:sldMk cId="2797799174" sldId="302"/>
            <ac:picMk id="3" creationId="{A6268B88-44F3-C30C-2E46-57C8743FDEF3}"/>
          </ac:picMkLst>
        </pc:picChg>
      </pc:sldChg>
      <pc:sldChg chg="del">
        <pc:chgData name="Manish Sharma" userId="b799adb9ba789c8f" providerId="LiveId" clId="{32CC06B4-9A88-41BA-842D-9B15102F7BD2}" dt="2023-01-02T09:41:22.552" v="12" actId="47"/>
        <pc:sldMkLst>
          <pc:docMk/>
          <pc:sldMk cId="3007855331" sldId="302"/>
        </pc:sldMkLst>
      </pc:sldChg>
      <pc:sldChg chg="del">
        <pc:chgData name="Manish Sharma" userId="b799adb9ba789c8f" providerId="LiveId" clId="{32CC06B4-9A88-41BA-842D-9B15102F7BD2}" dt="2023-01-02T09:41:22.552" v="12" actId="47"/>
        <pc:sldMkLst>
          <pc:docMk/>
          <pc:sldMk cId="1840404854" sldId="303"/>
        </pc:sldMkLst>
      </pc:sldChg>
      <pc:sldChg chg="addSp modSp new mod modClrScheme chgLayout">
        <pc:chgData name="Manish Sharma" userId="b799adb9ba789c8f" providerId="LiveId" clId="{32CC06B4-9A88-41BA-842D-9B15102F7BD2}" dt="2023-01-02T10:06:09.558" v="162" actId="20577"/>
        <pc:sldMkLst>
          <pc:docMk/>
          <pc:sldMk cId="2681343409" sldId="303"/>
        </pc:sldMkLst>
        <pc:spChg chg="add mod">
          <ac:chgData name="Manish Sharma" userId="b799adb9ba789c8f" providerId="LiveId" clId="{32CC06B4-9A88-41BA-842D-9B15102F7BD2}" dt="2023-01-02T09:54:13.158" v="29" actId="20577"/>
          <ac:spMkLst>
            <pc:docMk/>
            <pc:sldMk cId="2681343409" sldId="303"/>
            <ac:spMk id="2" creationId="{1B417C3E-8DD5-9D5B-B3A4-9AE6682CCE32}"/>
          </ac:spMkLst>
        </pc:spChg>
        <pc:spChg chg="add mod">
          <ac:chgData name="Manish Sharma" userId="b799adb9ba789c8f" providerId="LiveId" clId="{32CC06B4-9A88-41BA-842D-9B15102F7BD2}" dt="2023-01-02T10:06:09.558" v="162" actId="20577"/>
          <ac:spMkLst>
            <pc:docMk/>
            <pc:sldMk cId="2681343409" sldId="303"/>
            <ac:spMk id="3" creationId="{4C4981E0-4EF5-0322-2FA5-4078CE1A67A0}"/>
          </ac:spMkLst>
        </pc:spChg>
      </pc:sldChg>
      <pc:sldChg chg="del">
        <pc:chgData name="Manish Sharma" userId="b799adb9ba789c8f" providerId="LiveId" clId="{32CC06B4-9A88-41BA-842D-9B15102F7BD2}" dt="2023-01-02T09:41:22.552" v="12" actId="47"/>
        <pc:sldMkLst>
          <pc:docMk/>
          <pc:sldMk cId="1137253767" sldId="304"/>
        </pc:sldMkLst>
      </pc:sldChg>
      <pc:sldChg chg="addSp delSp modSp new mod">
        <pc:chgData name="Manish Sharma" userId="b799adb9ba789c8f" providerId="LiveId" clId="{32CC06B4-9A88-41BA-842D-9B15102F7BD2}" dt="2023-01-02T10:08:56.443" v="166" actId="14100"/>
        <pc:sldMkLst>
          <pc:docMk/>
          <pc:sldMk cId="1378545163" sldId="304"/>
        </pc:sldMkLst>
        <pc:spChg chg="del">
          <ac:chgData name="Manish Sharma" userId="b799adb9ba789c8f" providerId="LiveId" clId="{32CC06B4-9A88-41BA-842D-9B15102F7BD2}" dt="2023-01-02T10:08:50.707" v="164" actId="478"/>
          <ac:spMkLst>
            <pc:docMk/>
            <pc:sldMk cId="1378545163" sldId="304"/>
            <ac:spMk id="2" creationId="{02092CC0-5BC4-D3F3-1A54-0EAA362213B5}"/>
          </ac:spMkLst>
        </pc:spChg>
        <pc:spChg chg="del">
          <ac:chgData name="Manish Sharma" userId="b799adb9ba789c8f" providerId="LiveId" clId="{32CC06B4-9A88-41BA-842D-9B15102F7BD2}" dt="2023-01-02T10:08:50.707" v="164" actId="478"/>
          <ac:spMkLst>
            <pc:docMk/>
            <pc:sldMk cId="1378545163" sldId="304"/>
            <ac:spMk id="3" creationId="{3AC854BB-690B-B02A-934B-0FC65D40D047}"/>
          </ac:spMkLst>
        </pc:spChg>
        <pc:picChg chg="add mod">
          <ac:chgData name="Manish Sharma" userId="b799adb9ba789c8f" providerId="LiveId" clId="{32CC06B4-9A88-41BA-842D-9B15102F7BD2}" dt="2023-01-02T10:08:56.443" v="166" actId="14100"/>
          <ac:picMkLst>
            <pc:docMk/>
            <pc:sldMk cId="1378545163" sldId="304"/>
            <ac:picMk id="5" creationId="{C6C63E4D-29B1-BD1A-48E3-7F96FFEF79F0}"/>
          </ac:picMkLst>
        </pc:picChg>
      </pc:sldChg>
      <pc:sldChg chg="del">
        <pc:chgData name="Manish Sharma" userId="b799adb9ba789c8f" providerId="LiveId" clId="{32CC06B4-9A88-41BA-842D-9B15102F7BD2}" dt="2023-01-02T09:41:22.552" v="12" actId="47"/>
        <pc:sldMkLst>
          <pc:docMk/>
          <pc:sldMk cId="2246061326" sldId="305"/>
        </pc:sldMkLst>
      </pc:sldChg>
      <pc:sldChg chg="addSp delSp modSp new mod">
        <pc:chgData name="Manish Sharma" userId="b799adb9ba789c8f" providerId="LiveId" clId="{32CC06B4-9A88-41BA-842D-9B15102F7BD2}" dt="2023-01-02T10:36:18.515" v="170" actId="14100"/>
        <pc:sldMkLst>
          <pc:docMk/>
          <pc:sldMk cId="3083898768" sldId="305"/>
        </pc:sldMkLst>
        <pc:spChg chg="del">
          <ac:chgData name="Manish Sharma" userId="b799adb9ba789c8f" providerId="LiveId" clId="{32CC06B4-9A88-41BA-842D-9B15102F7BD2}" dt="2023-01-02T10:36:10.692" v="168" actId="478"/>
          <ac:spMkLst>
            <pc:docMk/>
            <pc:sldMk cId="3083898768" sldId="305"/>
            <ac:spMk id="2" creationId="{06656E15-C1ED-C34F-6BF7-585451989275}"/>
          </ac:spMkLst>
        </pc:spChg>
        <pc:spChg chg="del">
          <ac:chgData name="Manish Sharma" userId="b799adb9ba789c8f" providerId="LiveId" clId="{32CC06B4-9A88-41BA-842D-9B15102F7BD2}" dt="2023-01-02T10:36:10.692" v="168" actId="478"/>
          <ac:spMkLst>
            <pc:docMk/>
            <pc:sldMk cId="3083898768" sldId="305"/>
            <ac:spMk id="3" creationId="{3D8374DF-D0C3-5091-2575-75A3AEAB3D68}"/>
          </ac:spMkLst>
        </pc:spChg>
        <pc:picChg chg="add mod">
          <ac:chgData name="Manish Sharma" userId="b799adb9ba789c8f" providerId="LiveId" clId="{32CC06B4-9A88-41BA-842D-9B15102F7BD2}" dt="2023-01-02T10:36:18.515" v="170" actId="14100"/>
          <ac:picMkLst>
            <pc:docMk/>
            <pc:sldMk cId="3083898768" sldId="305"/>
            <ac:picMk id="5" creationId="{D539E68B-018F-3883-F448-ED553F35C7B0}"/>
          </ac:picMkLst>
        </pc:picChg>
      </pc:sldChg>
      <pc:sldChg chg="del">
        <pc:chgData name="Manish Sharma" userId="b799adb9ba789c8f" providerId="LiveId" clId="{32CC06B4-9A88-41BA-842D-9B15102F7BD2}" dt="2023-01-02T09:41:22.552" v="12" actId="47"/>
        <pc:sldMkLst>
          <pc:docMk/>
          <pc:sldMk cId="2704132164" sldId="306"/>
        </pc:sldMkLst>
      </pc:sldChg>
      <pc:sldChg chg="modSp new mod">
        <pc:chgData name="Manish Sharma" userId="b799adb9ba789c8f" providerId="LiveId" clId="{32CC06B4-9A88-41BA-842D-9B15102F7BD2}" dt="2023-01-02T11:33:03.836" v="267" actId="20577"/>
        <pc:sldMkLst>
          <pc:docMk/>
          <pc:sldMk cId="3496768622" sldId="306"/>
        </pc:sldMkLst>
        <pc:spChg chg="mod">
          <ac:chgData name="Manish Sharma" userId="b799adb9ba789c8f" providerId="LiveId" clId="{32CC06B4-9A88-41BA-842D-9B15102F7BD2}" dt="2023-01-02T11:28:56.152" v="205" actId="20577"/>
          <ac:spMkLst>
            <pc:docMk/>
            <pc:sldMk cId="3496768622" sldId="306"/>
            <ac:spMk id="2" creationId="{9D7104A4-FA2C-003F-8B02-222D514B1D7E}"/>
          </ac:spMkLst>
        </pc:spChg>
        <pc:spChg chg="mod">
          <ac:chgData name="Manish Sharma" userId="b799adb9ba789c8f" providerId="LiveId" clId="{32CC06B4-9A88-41BA-842D-9B15102F7BD2}" dt="2023-01-02T11:33:03.836" v="267" actId="20577"/>
          <ac:spMkLst>
            <pc:docMk/>
            <pc:sldMk cId="3496768622" sldId="306"/>
            <ac:spMk id="3" creationId="{736B7BE3-7E4B-C869-88F1-710B7B305482}"/>
          </ac:spMkLst>
        </pc:spChg>
      </pc:sldChg>
      <pc:sldChg chg="add">
        <pc:chgData name="Manish Sharma" userId="b799adb9ba789c8f" providerId="LiveId" clId="{32CC06B4-9A88-41BA-842D-9B15102F7BD2}" dt="2023-01-02T12:10:04.267" v="268"/>
        <pc:sldMkLst>
          <pc:docMk/>
          <pc:sldMk cId="3007855331" sldId="307"/>
        </pc:sldMkLst>
      </pc:sldChg>
      <pc:sldChg chg="del">
        <pc:chgData name="Manish Sharma" userId="b799adb9ba789c8f" providerId="LiveId" clId="{32CC06B4-9A88-41BA-842D-9B15102F7BD2}" dt="2023-01-02T09:41:22.552" v="12" actId="47"/>
        <pc:sldMkLst>
          <pc:docMk/>
          <pc:sldMk cId="4205991571" sldId="307"/>
        </pc:sldMkLst>
      </pc:sldChg>
      <pc:sldChg chg="modSp add mod">
        <pc:chgData name="Manish Sharma" userId="b799adb9ba789c8f" providerId="LiveId" clId="{32CC06B4-9A88-41BA-842D-9B15102F7BD2}" dt="2023-01-03T08:51:10.698" v="298" actId="1076"/>
        <pc:sldMkLst>
          <pc:docMk/>
          <pc:sldMk cId="1840404854" sldId="308"/>
        </pc:sldMkLst>
        <pc:spChg chg="mod">
          <ac:chgData name="Manish Sharma" userId="b799adb9ba789c8f" providerId="LiveId" clId="{32CC06B4-9A88-41BA-842D-9B15102F7BD2}" dt="2023-01-03T08:51:07.280" v="297" actId="1076"/>
          <ac:spMkLst>
            <pc:docMk/>
            <pc:sldMk cId="1840404854" sldId="308"/>
            <ac:spMk id="2" creationId="{7FCF16E6-0D50-2D93-C011-71C484E42767}"/>
          </ac:spMkLst>
        </pc:spChg>
        <pc:spChg chg="mod">
          <ac:chgData name="Manish Sharma" userId="b799adb9ba789c8f" providerId="LiveId" clId="{32CC06B4-9A88-41BA-842D-9B15102F7BD2}" dt="2023-01-03T08:51:10.698" v="298" actId="1076"/>
          <ac:spMkLst>
            <pc:docMk/>
            <pc:sldMk cId="1840404854" sldId="308"/>
            <ac:spMk id="13" creationId="{6A632617-DF04-27D4-D4D1-5B5071FFBF60}"/>
          </ac:spMkLst>
        </pc:spChg>
      </pc:sldChg>
      <pc:sldChg chg="del">
        <pc:chgData name="Manish Sharma" userId="b799adb9ba789c8f" providerId="LiveId" clId="{32CC06B4-9A88-41BA-842D-9B15102F7BD2}" dt="2023-01-02T09:41:22.552" v="12" actId="47"/>
        <pc:sldMkLst>
          <pc:docMk/>
          <pc:sldMk cId="2559418866" sldId="308"/>
        </pc:sldMkLst>
      </pc:sldChg>
      <pc:sldChg chg="delSp modSp add mod">
        <pc:chgData name="Manish Sharma" userId="b799adb9ba789c8f" providerId="LiveId" clId="{32CC06B4-9A88-41BA-842D-9B15102F7BD2}" dt="2023-01-03T08:50:50.794" v="281" actId="1076"/>
        <pc:sldMkLst>
          <pc:docMk/>
          <pc:sldMk cId="1137253767" sldId="309"/>
        </pc:sldMkLst>
        <pc:spChg chg="del">
          <ac:chgData name="Manish Sharma" userId="b799adb9ba789c8f" providerId="LiveId" clId="{32CC06B4-9A88-41BA-842D-9B15102F7BD2}" dt="2023-01-03T08:50:45.844" v="280" actId="478"/>
          <ac:spMkLst>
            <pc:docMk/>
            <pc:sldMk cId="1137253767" sldId="309"/>
            <ac:spMk id="20" creationId="{99089675-73E7-EE88-B7E7-F0A272B9E3BB}"/>
          </ac:spMkLst>
        </pc:spChg>
        <pc:spChg chg="mod">
          <ac:chgData name="Manish Sharma" userId="b799adb9ba789c8f" providerId="LiveId" clId="{32CC06B4-9A88-41BA-842D-9B15102F7BD2}" dt="2023-01-03T08:50:50.794" v="281" actId="1076"/>
          <ac:spMkLst>
            <pc:docMk/>
            <pc:sldMk cId="1137253767" sldId="309"/>
            <ac:spMk id="22" creationId="{80864CCD-EF58-C110-ACD3-75151C9DA02F}"/>
          </ac:spMkLst>
        </pc:spChg>
      </pc:sldChg>
      <pc:sldChg chg="del">
        <pc:chgData name="Manish Sharma" userId="b799adb9ba789c8f" providerId="LiveId" clId="{32CC06B4-9A88-41BA-842D-9B15102F7BD2}" dt="2023-01-02T09:41:22.552" v="12" actId="47"/>
        <pc:sldMkLst>
          <pc:docMk/>
          <pc:sldMk cId="2486061415" sldId="309"/>
        </pc:sldMkLst>
      </pc:sldChg>
      <pc:sldChg chg="delSp modSp add mod">
        <pc:chgData name="Manish Sharma" userId="b799adb9ba789c8f" providerId="LiveId" clId="{32CC06B4-9A88-41BA-842D-9B15102F7BD2}" dt="2023-01-03T08:50:33.761" v="278" actId="1076"/>
        <pc:sldMkLst>
          <pc:docMk/>
          <pc:sldMk cId="2246061326" sldId="310"/>
        </pc:sldMkLst>
        <pc:spChg chg="mod">
          <ac:chgData name="Manish Sharma" userId="b799adb9ba789c8f" providerId="LiveId" clId="{32CC06B4-9A88-41BA-842D-9B15102F7BD2}" dt="2023-01-03T08:50:30.024" v="277" actId="1076"/>
          <ac:spMkLst>
            <pc:docMk/>
            <pc:sldMk cId="2246061326" sldId="310"/>
            <ac:spMk id="2" creationId="{4682803A-18E1-275B-6F96-A2E920A1A03E}"/>
          </ac:spMkLst>
        </pc:spChg>
        <pc:spChg chg="del">
          <ac:chgData name="Manish Sharma" userId="b799adb9ba789c8f" providerId="LiveId" clId="{32CC06B4-9A88-41BA-842D-9B15102F7BD2}" dt="2023-01-03T08:50:24.691" v="274" actId="478"/>
          <ac:spMkLst>
            <pc:docMk/>
            <pc:sldMk cId="2246061326" sldId="310"/>
            <ac:spMk id="3" creationId="{7B55349E-A97D-2D46-BB8B-643C91BF6FEE}"/>
          </ac:spMkLst>
        </pc:spChg>
        <pc:spChg chg="mod">
          <ac:chgData name="Manish Sharma" userId="b799adb9ba789c8f" providerId="LiveId" clId="{32CC06B4-9A88-41BA-842D-9B15102F7BD2}" dt="2023-01-03T08:50:33.761" v="278" actId="1076"/>
          <ac:spMkLst>
            <pc:docMk/>
            <pc:sldMk cId="2246061326" sldId="310"/>
            <ac:spMk id="4" creationId="{614A4277-F261-F172-5F60-12695A299BA9}"/>
          </ac:spMkLst>
        </pc:spChg>
        <pc:spChg chg="mod">
          <ac:chgData name="Manish Sharma" userId="b799adb9ba789c8f" providerId="LiveId" clId="{32CC06B4-9A88-41BA-842D-9B15102F7BD2}" dt="2023-01-03T08:50:18.670" v="273" actId="20577"/>
          <ac:spMkLst>
            <pc:docMk/>
            <pc:sldMk cId="2246061326" sldId="310"/>
            <ac:spMk id="30" creationId="{960DFF5F-449F-713F-0AD2-7F40AA1D5779}"/>
          </ac:spMkLst>
        </pc:spChg>
      </pc:sldChg>
      <pc:sldChg chg="addSp modSp new mod modClrScheme chgLayout">
        <pc:chgData name="Manish Sharma" userId="b799adb9ba789c8f" providerId="LiveId" clId="{32CC06B4-9A88-41BA-842D-9B15102F7BD2}" dt="2023-01-03T08:51:49.864" v="323" actId="20577"/>
        <pc:sldMkLst>
          <pc:docMk/>
          <pc:sldMk cId="57668138" sldId="311"/>
        </pc:sldMkLst>
        <pc:spChg chg="add mod">
          <ac:chgData name="Manish Sharma" userId="b799adb9ba789c8f" providerId="LiveId" clId="{32CC06B4-9A88-41BA-842D-9B15102F7BD2}" dt="2023-01-03T08:51:49.864" v="323" actId="20577"/>
          <ac:spMkLst>
            <pc:docMk/>
            <pc:sldMk cId="57668138" sldId="311"/>
            <ac:spMk id="2" creationId="{F648CA1B-7845-AF3D-487A-69B50C4C23A6}"/>
          </ac:spMkLst>
        </pc:spChg>
        <pc:spChg chg="add mod">
          <ac:chgData name="Manish Sharma" userId="b799adb9ba789c8f" providerId="LiveId" clId="{32CC06B4-9A88-41BA-842D-9B15102F7BD2}" dt="2023-01-03T08:51:38.259" v="300" actId="700"/>
          <ac:spMkLst>
            <pc:docMk/>
            <pc:sldMk cId="57668138" sldId="311"/>
            <ac:spMk id="3" creationId="{E93B7564-2C1D-14B9-6B8C-171063D500CC}"/>
          </ac:spMkLst>
        </pc:spChg>
      </pc:sldChg>
      <pc:sldChg chg="addSp delSp modSp new mod">
        <pc:chgData name="Manish Sharma" userId="b799adb9ba789c8f" providerId="LiveId" clId="{32CC06B4-9A88-41BA-842D-9B15102F7BD2}" dt="2023-01-04T09:23:26.109" v="546" actId="14100"/>
        <pc:sldMkLst>
          <pc:docMk/>
          <pc:sldMk cId="809336826" sldId="312"/>
        </pc:sldMkLst>
        <pc:spChg chg="del">
          <ac:chgData name="Manish Sharma" userId="b799adb9ba789c8f" providerId="LiveId" clId="{32CC06B4-9A88-41BA-842D-9B15102F7BD2}" dt="2023-01-04T09:22:54.981" v="544" actId="478"/>
          <ac:spMkLst>
            <pc:docMk/>
            <pc:sldMk cId="809336826" sldId="312"/>
            <ac:spMk id="2" creationId="{95D24651-259B-686E-39AD-B2B65CBC3EC0}"/>
          </ac:spMkLst>
        </pc:spChg>
        <pc:spChg chg="del">
          <ac:chgData name="Manish Sharma" userId="b799adb9ba789c8f" providerId="LiveId" clId="{32CC06B4-9A88-41BA-842D-9B15102F7BD2}" dt="2023-01-04T09:22:54.981" v="544" actId="478"/>
          <ac:spMkLst>
            <pc:docMk/>
            <pc:sldMk cId="809336826" sldId="312"/>
            <ac:spMk id="3" creationId="{733F2DAA-63CF-ED89-FD90-B81219E1927A}"/>
          </ac:spMkLst>
        </pc:spChg>
        <pc:picChg chg="add mod">
          <ac:chgData name="Manish Sharma" userId="b799adb9ba789c8f" providerId="LiveId" clId="{32CC06B4-9A88-41BA-842D-9B15102F7BD2}" dt="2023-01-04T09:23:26.109" v="546" actId="14100"/>
          <ac:picMkLst>
            <pc:docMk/>
            <pc:sldMk cId="809336826" sldId="312"/>
            <ac:picMk id="5" creationId="{DEC43799-EC37-808A-C536-304012F724E8}"/>
          </ac:picMkLst>
        </pc:picChg>
      </pc:sldChg>
      <pc:sldChg chg="addSp modSp new mod setBg">
        <pc:chgData name="Manish Sharma" userId="b799adb9ba789c8f" providerId="LiveId" clId="{32CC06B4-9A88-41BA-842D-9B15102F7BD2}" dt="2023-01-03T09:06:45.706" v="328" actId="14100"/>
        <pc:sldMkLst>
          <pc:docMk/>
          <pc:sldMk cId="1996141237" sldId="313"/>
        </pc:sldMkLst>
        <pc:picChg chg="add mod">
          <ac:chgData name="Manish Sharma" userId="b799adb9ba789c8f" providerId="LiveId" clId="{32CC06B4-9A88-41BA-842D-9B15102F7BD2}" dt="2023-01-03T09:06:45.706" v="328" actId="14100"/>
          <ac:picMkLst>
            <pc:docMk/>
            <pc:sldMk cId="1996141237" sldId="313"/>
            <ac:picMk id="1026" creationId="{FA4F11D4-DA2B-E532-8E77-100DF6872CBE}"/>
          </ac:picMkLst>
        </pc:picChg>
      </pc:sldChg>
      <pc:sldChg chg="addSp modSp new mod">
        <pc:chgData name="Manish Sharma" userId="b799adb9ba789c8f" providerId="LiveId" clId="{32CC06B4-9A88-41BA-842D-9B15102F7BD2}" dt="2023-01-03T09:28:41.955" v="331" actId="14100"/>
        <pc:sldMkLst>
          <pc:docMk/>
          <pc:sldMk cId="1707661842" sldId="314"/>
        </pc:sldMkLst>
        <pc:picChg chg="add mod">
          <ac:chgData name="Manish Sharma" userId="b799adb9ba789c8f" providerId="LiveId" clId="{32CC06B4-9A88-41BA-842D-9B15102F7BD2}" dt="2023-01-03T09:28:41.955" v="331" actId="14100"/>
          <ac:picMkLst>
            <pc:docMk/>
            <pc:sldMk cId="1707661842" sldId="314"/>
            <ac:picMk id="3" creationId="{F33CBE70-7500-25B7-1E91-4954F5DF55E3}"/>
          </ac:picMkLst>
        </pc:picChg>
      </pc:sldChg>
      <pc:sldChg chg="modSp new mod">
        <pc:chgData name="Manish Sharma" userId="b799adb9ba789c8f" providerId="LiveId" clId="{32CC06B4-9A88-41BA-842D-9B15102F7BD2}" dt="2023-01-03T09:49:10.663" v="451" actId="20577"/>
        <pc:sldMkLst>
          <pc:docMk/>
          <pc:sldMk cId="2342618851" sldId="315"/>
        </pc:sldMkLst>
        <pc:spChg chg="mod">
          <ac:chgData name="Manish Sharma" userId="b799adb9ba789c8f" providerId="LiveId" clId="{32CC06B4-9A88-41BA-842D-9B15102F7BD2}" dt="2023-01-03T09:49:10.663" v="451" actId="20577"/>
          <ac:spMkLst>
            <pc:docMk/>
            <pc:sldMk cId="2342618851" sldId="315"/>
            <ac:spMk id="2" creationId="{28284D07-C4C7-249D-7067-D76669A5F616}"/>
          </ac:spMkLst>
        </pc:spChg>
        <pc:spChg chg="mod">
          <ac:chgData name="Manish Sharma" userId="b799adb9ba789c8f" providerId="LiveId" clId="{32CC06B4-9A88-41BA-842D-9B15102F7BD2}" dt="2023-01-03T09:48:49.890" v="427" actId="20577"/>
          <ac:spMkLst>
            <pc:docMk/>
            <pc:sldMk cId="2342618851" sldId="315"/>
            <ac:spMk id="3" creationId="{A08AABB1-8B72-C5E0-FAEB-81DAC3B12450}"/>
          </ac:spMkLst>
        </pc:spChg>
      </pc:sldChg>
      <pc:sldChg chg="modSp new mod">
        <pc:chgData name="Manish Sharma" userId="b799adb9ba789c8f" providerId="LiveId" clId="{32CC06B4-9A88-41BA-842D-9B15102F7BD2}" dt="2023-01-03T10:04:37.718" v="543" actId="20577"/>
        <pc:sldMkLst>
          <pc:docMk/>
          <pc:sldMk cId="3112324149" sldId="316"/>
        </pc:sldMkLst>
        <pc:spChg chg="mod">
          <ac:chgData name="Manish Sharma" userId="b799adb9ba789c8f" providerId="LiveId" clId="{32CC06B4-9A88-41BA-842D-9B15102F7BD2}" dt="2023-01-03T10:03:16.326" v="467" actId="20577"/>
          <ac:spMkLst>
            <pc:docMk/>
            <pc:sldMk cId="3112324149" sldId="316"/>
            <ac:spMk id="2" creationId="{FD5309EF-CD01-1F89-184C-F75A26DCE55C}"/>
          </ac:spMkLst>
        </pc:spChg>
        <pc:spChg chg="mod">
          <ac:chgData name="Manish Sharma" userId="b799adb9ba789c8f" providerId="LiveId" clId="{32CC06B4-9A88-41BA-842D-9B15102F7BD2}" dt="2023-01-03T10:04:37.718" v="543" actId="20577"/>
          <ac:spMkLst>
            <pc:docMk/>
            <pc:sldMk cId="3112324149" sldId="316"/>
            <ac:spMk id="3" creationId="{0ECBA9A5-9D3D-A294-7C13-3BCDDC2E86BB}"/>
          </ac:spMkLst>
        </pc:spChg>
      </pc:sldChg>
      <pc:sldChg chg="addSp delSp modSp new mod">
        <pc:chgData name="Manish Sharma" userId="b799adb9ba789c8f" providerId="LiveId" clId="{32CC06B4-9A88-41BA-842D-9B15102F7BD2}" dt="2023-01-04T09:25:44.139" v="550" actId="14100"/>
        <pc:sldMkLst>
          <pc:docMk/>
          <pc:sldMk cId="715299214" sldId="317"/>
        </pc:sldMkLst>
        <pc:spChg chg="del">
          <ac:chgData name="Manish Sharma" userId="b799adb9ba789c8f" providerId="LiveId" clId="{32CC06B4-9A88-41BA-842D-9B15102F7BD2}" dt="2023-01-04T09:25:39.312" v="548" actId="478"/>
          <ac:spMkLst>
            <pc:docMk/>
            <pc:sldMk cId="715299214" sldId="317"/>
            <ac:spMk id="2" creationId="{92DF666C-3367-8422-1FB1-C87A5F36DFA0}"/>
          </ac:spMkLst>
        </pc:spChg>
        <pc:spChg chg="del">
          <ac:chgData name="Manish Sharma" userId="b799adb9ba789c8f" providerId="LiveId" clId="{32CC06B4-9A88-41BA-842D-9B15102F7BD2}" dt="2023-01-04T09:25:39.312" v="548" actId="478"/>
          <ac:spMkLst>
            <pc:docMk/>
            <pc:sldMk cId="715299214" sldId="317"/>
            <ac:spMk id="3" creationId="{D52B3F6D-1C88-3BCB-77FC-F31D56E6C147}"/>
          </ac:spMkLst>
        </pc:spChg>
        <pc:picChg chg="add mod">
          <ac:chgData name="Manish Sharma" userId="b799adb9ba789c8f" providerId="LiveId" clId="{32CC06B4-9A88-41BA-842D-9B15102F7BD2}" dt="2023-01-04T09:25:44.139" v="550" actId="14100"/>
          <ac:picMkLst>
            <pc:docMk/>
            <pc:sldMk cId="715299214" sldId="317"/>
            <ac:picMk id="5" creationId="{98C37EAE-1923-DC7E-92D9-C1E6D30DC0F7}"/>
          </ac:picMkLst>
        </pc:picChg>
      </pc:sldChg>
      <pc:sldChg chg="addSp delSp modSp new mod setBg">
        <pc:chgData name="Manish Sharma" userId="b799adb9ba789c8f" providerId="LiveId" clId="{32CC06B4-9A88-41BA-842D-9B15102F7BD2}" dt="2023-01-04T10:25:02.016" v="555" actId="14100"/>
        <pc:sldMkLst>
          <pc:docMk/>
          <pc:sldMk cId="3286882916" sldId="318"/>
        </pc:sldMkLst>
        <pc:spChg chg="del">
          <ac:chgData name="Manish Sharma" userId="b799adb9ba789c8f" providerId="LiveId" clId="{32CC06B4-9A88-41BA-842D-9B15102F7BD2}" dt="2023-01-04T10:24:54.534" v="552" actId="478"/>
          <ac:spMkLst>
            <pc:docMk/>
            <pc:sldMk cId="3286882916" sldId="318"/>
            <ac:spMk id="2" creationId="{A1D239BA-28A8-5D4A-F7BD-EE8BF3DEEEDA}"/>
          </ac:spMkLst>
        </pc:spChg>
        <pc:spChg chg="del">
          <ac:chgData name="Manish Sharma" userId="b799adb9ba789c8f" providerId="LiveId" clId="{32CC06B4-9A88-41BA-842D-9B15102F7BD2}" dt="2023-01-04T10:24:54.534" v="552" actId="478"/>
          <ac:spMkLst>
            <pc:docMk/>
            <pc:sldMk cId="3286882916" sldId="318"/>
            <ac:spMk id="3" creationId="{8A8E0370-50FB-3D5E-CB37-E61066532CDE}"/>
          </ac:spMkLst>
        </pc:spChg>
        <pc:picChg chg="add mod">
          <ac:chgData name="Manish Sharma" userId="b799adb9ba789c8f" providerId="LiveId" clId="{32CC06B4-9A88-41BA-842D-9B15102F7BD2}" dt="2023-01-04T10:25:02.016" v="555" actId="14100"/>
          <ac:picMkLst>
            <pc:docMk/>
            <pc:sldMk cId="3286882916" sldId="318"/>
            <ac:picMk id="5" creationId="{0EB3C648-3471-26AA-6402-EADB7238F765}"/>
          </ac:picMkLst>
        </pc:picChg>
      </pc:sldChg>
      <pc:sldChg chg="del">
        <pc:chgData name="Manish Sharma" userId="b799adb9ba789c8f" providerId="LiveId" clId="{32CC06B4-9A88-41BA-842D-9B15102F7BD2}" dt="2023-01-02T09:41:22.552" v="12" actId="47"/>
        <pc:sldMkLst>
          <pc:docMk/>
          <pc:sldMk cId="972214110" sldId="360"/>
        </pc:sldMkLst>
      </pc:sldChg>
      <pc:sldChg chg="del">
        <pc:chgData name="Manish Sharma" userId="b799adb9ba789c8f" providerId="LiveId" clId="{32CC06B4-9A88-41BA-842D-9B15102F7BD2}" dt="2023-01-02T09:41:22.552" v="12" actId="47"/>
        <pc:sldMkLst>
          <pc:docMk/>
          <pc:sldMk cId="1850253192" sldId="361"/>
        </pc:sldMkLst>
      </pc:sldChg>
      <pc:sldChg chg="del">
        <pc:chgData name="Manish Sharma" userId="b799adb9ba789c8f" providerId="LiveId" clId="{32CC06B4-9A88-41BA-842D-9B15102F7BD2}" dt="2023-01-02T09:41:22.552" v="12" actId="47"/>
        <pc:sldMkLst>
          <pc:docMk/>
          <pc:sldMk cId="3754294204" sldId="362"/>
        </pc:sldMkLst>
      </pc:sldChg>
    </pc:docChg>
  </pc:docChgLst>
  <pc:docChgLst>
    <pc:chgData name="Manish Sharma" userId="b799adb9ba789c8f" providerId="LiveId" clId="{8C5F9A3F-E5CC-4E8E-A1E5-A9501361710A}"/>
    <pc:docChg chg="custSel addSld modSld">
      <pc:chgData name="Manish Sharma" userId="b799adb9ba789c8f" providerId="LiveId" clId="{8C5F9A3F-E5CC-4E8E-A1E5-A9501361710A}" dt="2023-01-02T08:06:23.034" v="15"/>
      <pc:docMkLst>
        <pc:docMk/>
      </pc:docMkLst>
      <pc:sldChg chg="add">
        <pc:chgData name="Manish Sharma" userId="b799adb9ba789c8f" providerId="LiveId" clId="{8C5F9A3F-E5CC-4E8E-A1E5-A9501361710A}" dt="2023-01-02T08:06:23.034" v="15"/>
        <pc:sldMkLst>
          <pc:docMk/>
          <pc:sldMk cId="1040551395" sldId="267"/>
        </pc:sldMkLst>
      </pc:sldChg>
      <pc:sldChg chg="add">
        <pc:chgData name="Manish Sharma" userId="b799adb9ba789c8f" providerId="LiveId" clId="{8C5F9A3F-E5CC-4E8E-A1E5-A9501361710A}" dt="2023-01-02T07:40:01.350" v="0"/>
        <pc:sldMkLst>
          <pc:docMk/>
          <pc:sldMk cId="4205991571" sldId="307"/>
        </pc:sldMkLst>
      </pc:sldChg>
      <pc:sldChg chg="add">
        <pc:chgData name="Manish Sharma" userId="b799adb9ba789c8f" providerId="LiveId" clId="{8C5F9A3F-E5CC-4E8E-A1E5-A9501361710A}" dt="2023-01-02T07:40:01.350" v="0"/>
        <pc:sldMkLst>
          <pc:docMk/>
          <pc:sldMk cId="2559418866" sldId="308"/>
        </pc:sldMkLst>
      </pc:sldChg>
      <pc:sldChg chg="add">
        <pc:chgData name="Manish Sharma" userId="b799adb9ba789c8f" providerId="LiveId" clId="{8C5F9A3F-E5CC-4E8E-A1E5-A9501361710A}" dt="2023-01-02T07:40:01.350" v="0"/>
        <pc:sldMkLst>
          <pc:docMk/>
          <pc:sldMk cId="2486061415" sldId="309"/>
        </pc:sldMkLst>
      </pc:sldChg>
      <pc:sldChg chg="add">
        <pc:chgData name="Manish Sharma" userId="b799adb9ba789c8f" providerId="LiveId" clId="{8C5F9A3F-E5CC-4E8E-A1E5-A9501361710A}" dt="2023-01-02T07:40:39.521" v="1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8C5F9A3F-E5CC-4E8E-A1E5-A9501361710A}" dt="2023-01-02T07:44:35.133" v="13"/>
        <pc:sldMkLst>
          <pc:docMk/>
          <pc:sldMk cId="1850253192" sldId="361"/>
        </pc:sldMkLst>
        <pc:spChg chg="del">
          <ac:chgData name="Manish Sharma" userId="b799adb9ba789c8f" providerId="LiveId" clId="{8C5F9A3F-E5CC-4E8E-A1E5-A9501361710A}" dt="2023-01-02T07:41:10.588" v="3" actId="478"/>
          <ac:spMkLst>
            <pc:docMk/>
            <pc:sldMk cId="1850253192" sldId="361"/>
            <ac:spMk id="2" creationId="{E65BF668-88A5-FE8C-87BC-B6405A1BC8B6}"/>
          </ac:spMkLst>
        </pc:spChg>
        <pc:spChg chg="del">
          <ac:chgData name="Manish Sharma" userId="b799adb9ba789c8f" providerId="LiveId" clId="{8C5F9A3F-E5CC-4E8E-A1E5-A9501361710A}" dt="2023-01-02T07:41:10.588" v="3" actId="478"/>
          <ac:spMkLst>
            <pc:docMk/>
            <pc:sldMk cId="1850253192" sldId="361"/>
            <ac:spMk id="3" creationId="{7CA7228A-23CC-1534-A29A-100DDC137D5A}"/>
          </ac:spMkLst>
        </pc:spChg>
        <pc:spChg chg="add mod">
          <ac:chgData name="Manish Sharma" userId="b799adb9ba789c8f" providerId="LiveId" clId="{8C5F9A3F-E5CC-4E8E-A1E5-A9501361710A}" dt="2023-01-02T07:41:14.394" v="4"/>
          <ac:spMkLst>
            <pc:docMk/>
            <pc:sldMk cId="1850253192" sldId="361"/>
            <ac:spMk id="4" creationId="{2F91442D-0705-6CE4-B539-5AA030842C63}"/>
          </ac:spMkLst>
        </pc:spChg>
        <pc:spChg chg="add mod">
          <ac:chgData name="Manish Sharma" userId="b799adb9ba789c8f" providerId="LiveId" clId="{8C5F9A3F-E5CC-4E8E-A1E5-A9501361710A}" dt="2023-01-02T07:41:28.098" v="5"/>
          <ac:spMkLst>
            <pc:docMk/>
            <pc:sldMk cId="1850253192" sldId="361"/>
            <ac:spMk id="6" creationId="{F20AD1F0-1AC9-BFB7-5FAE-F8078E1B165E}"/>
          </ac:spMkLst>
        </pc:spChg>
        <pc:spChg chg="add mod">
          <ac:chgData name="Manish Sharma" userId="b799adb9ba789c8f" providerId="LiveId" clId="{8C5F9A3F-E5CC-4E8E-A1E5-A9501361710A}" dt="2023-01-02T07:41:28.098" v="5"/>
          <ac:spMkLst>
            <pc:docMk/>
            <pc:sldMk cId="1850253192" sldId="361"/>
            <ac:spMk id="7" creationId="{34F30746-3B53-0886-AE64-FC862D3A2C07}"/>
          </ac:spMkLst>
        </pc:spChg>
        <pc:spChg chg="add mod">
          <ac:chgData name="Manish Sharma" userId="b799adb9ba789c8f" providerId="LiveId" clId="{8C5F9A3F-E5CC-4E8E-A1E5-A9501361710A}" dt="2023-01-02T07:41:41.852" v="6"/>
          <ac:spMkLst>
            <pc:docMk/>
            <pc:sldMk cId="1850253192" sldId="361"/>
            <ac:spMk id="9" creationId="{561F2C9F-99D9-9172-769B-0224098D62F5}"/>
          </ac:spMkLst>
        </pc:spChg>
        <pc:spChg chg="add mod">
          <ac:chgData name="Manish Sharma" userId="b799adb9ba789c8f" providerId="LiveId" clId="{8C5F9A3F-E5CC-4E8E-A1E5-A9501361710A}" dt="2023-01-02T07:41:41.852" v="6"/>
          <ac:spMkLst>
            <pc:docMk/>
            <pc:sldMk cId="1850253192" sldId="361"/>
            <ac:spMk id="10" creationId="{64EDA117-5855-849C-BD42-484F33AB34DC}"/>
          </ac:spMkLst>
        </pc:spChg>
        <pc:spChg chg="add mod">
          <ac:chgData name="Manish Sharma" userId="b799adb9ba789c8f" providerId="LiveId" clId="{8C5F9A3F-E5CC-4E8E-A1E5-A9501361710A}" dt="2023-01-02T07:42:10.472" v="7"/>
          <ac:spMkLst>
            <pc:docMk/>
            <pc:sldMk cId="1850253192" sldId="361"/>
            <ac:spMk id="12" creationId="{2A5D050F-89BE-01C0-9E2F-4C18BCFAA6B4}"/>
          </ac:spMkLst>
        </pc:spChg>
        <pc:spChg chg="add mod">
          <ac:chgData name="Manish Sharma" userId="b799adb9ba789c8f" providerId="LiveId" clId="{8C5F9A3F-E5CC-4E8E-A1E5-A9501361710A}" dt="2023-01-02T07:42:54.693" v="8"/>
          <ac:spMkLst>
            <pc:docMk/>
            <pc:sldMk cId="1850253192" sldId="361"/>
            <ac:spMk id="13" creationId="{66ACF48A-E35D-D70D-2B73-25CFD2C1525C}"/>
          </ac:spMkLst>
        </pc:spChg>
        <pc:spChg chg="add mod">
          <ac:chgData name="Manish Sharma" userId="b799adb9ba789c8f" providerId="LiveId" clId="{8C5F9A3F-E5CC-4E8E-A1E5-A9501361710A}" dt="2023-01-02T07:42:54.693" v="8"/>
          <ac:spMkLst>
            <pc:docMk/>
            <pc:sldMk cId="1850253192" sldId="361"/>
            <ac:spMk id="15" creationId="{AF4BCD11-FA4A-39FC-6F1F-228E2D05F0DA}"/>
          </ac:spMkLst>
        </pc:spChg>
        <pc:spChg chg="add mod">
          <ac:chgData name="Manish Sharma" userId="b799adb9ba789c8f" providerId="LiveId" clId="{8C5F9A3F-E5CC-4E8E-A1E5-A9501361710A}" dt="2023-01-02T07:43:28.373" v="9"/>
          <ac:spMkLst>
            <pc:docMk/>
            <pc:sldMk cId="1850253192" sldId="361"/>
            <ac:spMk id="16" creationId="{8B53EDC6-FBB4-2D91-6C61-016DAA2A225A}"/>
          </ac:spMkLst>
        </pc:spChg>
        <pc:spChg chg="add mod">
          <ac:chgData name="Manish Sharma" userId="b799adb9ba789c8f" providerId="LiveId" clId="{8C5F9A3F-E5CC-4E8E-A1E5-A9501361710A}" dt="2023-01-02T07:43:37.447" v="10"/>
          <ac:spMkLst>
            <pc:docMk/>
            <pc:sldMk cId="1850253192" sldId="361"/>
            <ac:spMk id="20" creationId="{79427F1E-84FB-11C3-68D0-40EF2A70413D}"/>
          </ac:spMkLst>
        </pc:spChg>
        <pc:spChg chg="add mod">
          <ac:chgData name="Manish Sharma" userId="b799adb9ba789c8f" providerId="LiveId" clId="{8C5F9A3F-E5CC-4E8E-A1E5-A9501361710A}" dt="2023-01-02T07:43:48.394" v="11"/>
          <ac:spMkLst>
            <pc:docMk/>
            <pc:sldMk cId="1850253192" sldId="361"/>
            <ac:spMk id="22" creationId="{2CFB435A-A750-8ED2-79F0-221E49FAA1BB}"/>
          </ac:spMkLst>
        </pc:spChg>
        <pc:spChg chg="add mod">
          <ac:chgData name="Manish Sharma" userId="b799adb9ba789c8f" providerId="LiveId" clId="{8C5F9A3F-E5CC-4E8E-A1E5-A9501361710A}" dt="2023-01-02T07:43:48.394" v="11"/>
          <ac:spMkLst>
            <pc:docMk/>
            <pc:sldMk cId="1850253192" sldId="361"/>
            <ac:spMk id="23" creationId="{0F794E00-E8B4-A5CA-B80B-7977FDDC6FF4}"/>
          </ac:spMkLst>
        </pc:spChg>
        <pc:spChg chg="add mod">
          <ac:chgData name="Manish Sharma" userId="b799adb9ba789c8f" providerId="LiveId" clId="{8C5F9A3F-E5CC-4E8E-A1E5-A9501361710A}" dt="2023-01-02T07:43:55.860" v="12"/>
          <ac:spMkLst>
            <pc:docMk/>
            <pc:sldMk cId="1850253192" sldId="361"/>
            <ac:spMk id="25" creationId="{080ABF05-216B-0BF4-65CE-F52B3A435854}"/>
          </ac:spMkLst>
        </pc:spChg>
        <pc:spChg chg="add mod">
          <ac:chgData name="Manish Sharma" userId="b799adb9ba789c8f" providerId="LiveId" clId="{8C5F9A3F-E5CC-4E8E-A1E5-A9501361710A}" dt="2023-01-02T07:43:55.860" v="12"/>
          <ac:spMkLst>
            <pc:docMk/>
            <pc:sldMk cId="1850253192" sldId="361"/>
            <ac:spMk id="26" creationId="{3EB6666A-54F2-94BB-CFA8-733932A7EC87}"/>
          </ac:spMkLst>
        </pc:spChg>
        <pc:spChg chg="add mod">
          <ac:chgData name="Manish Sharma" userId="b799adb9ba789c8f" providerId="LiveId" clId="{8C5F9A3F-E5CC-4E8E-A1E5-A9501361710A}" dt="2023-01-02T07:44:35.133" v="13"/>
          <ac:spMkLst>
            <pc:docMk/>
            <pc:sldMk cId="1850253192" sldId="361"/>
            <ac:spMk id="27" creationId="{1C38895D-B4A1-3CE8-FE32-D1F17A20B6BE}"/>
          </ac:spMkLst>
        </pc:spChg>
        <pc:spChg chg="add mod">
          <ac:chgData name="Manish Sharma" userId="b799adb9ba789c8f" providerId="LiveId" clId="{8C5F9A3F-E5CC-4E8E-A1E5-A9501361710A}" dt="2023-01-02T07:44:35.133" v="13"/>
          <ac:spMkLst>
            <pc:docMk/>
            <pc:sldMk cId="1850253192" sldId="361"/>
            <ac:spMk id="28" creationId="{0366BA80-6D18-E785-8120-20D2E90B3EC1}"/>
          </ac:spMkLst>
        </pc:spChg>
        <pc:cxnChg chg="add mod">
          <ac:chgData name="Manish Sharma" userId="b799adb9ba789c8f" providerId="LiveId" clId="{8C5F9A3F-E5CC-4E8E-A1E5-A9501361710A}" dt="2023-01-02T07:41:28.098" v="5"/>
          <ac:cxnSpMkLst>
            <pc:docMk/>
            <pc:sldMk cId="1850253192" sldId="361"/>
            <ac:cxnSpMk id="5" creationId="{4BC26AE1-9291-B86D-BFF2-8ACED2858451}"/>
          </ac:cxnSpMkLst>
        </pc:cxnChg>
        <pc:cxnChg chg="add mod">
          <ac:chgData name="Manish Sharma" userId="b799adb9ba789c8f" providerId="LiveId" clId="{8C5F9A3F-E5CC-4E8E-A1E5-A9501361710A}" dt="2023-01-02T07:41:41.852" v="6"/>
          <ac:cxnSpMkLst>
            <pc:docMk/>
            <pc:sldMk cId="1850253192" sldId="361"/>
            <ac:cxnSpMk id="8" creationId="{C0E34067-EAA8-FF62-F358-F86E64CC14FD}"/>
          </ac:cxnSpMkLst>
        </pc:cxnChg>
        <pc:cxnChg chg="add mod">
          <ac:chgData name="Manish Sharma" userId="b799adb9ba789c8f" providerId="LiveId" clId="{8C5F9A3F-E5CC-4E8E-A1E5-A9501361710A}" dt="2023-01-02T07:42:10.472" v="7"/>
          <ac:cxnSpMkLst>
            <pc:docMk/>
            <pc:sldMk cId="1850253192" sldId="361"/>
            <ac:cxnSpMk id="11" creationId="{9DC0B0A0-368D-B42C-2394-35E2AE6008BE}"/>
          </ac:cxnSpMkLst>
        </pc:cxnChg>
        <pc:cxnChg chg="add mod">
          <ac:chgData name="Manish Sharma" userId="b799adb9ba789c8f" providerId="LiveId" clId="{8C5F9A3F-E5CC-4E8E-A1E5-A9501361710A}" dt="2023-01-02T07:42:54.693" v="8"/>
          <ac:cxnSpMkLst>
            <pc:docMk/>
            <pc:sldMk cId="1850253192" sldId="361"/>
            <ac:cxnSpMk id="14" creationId="{C91F262D-EF5B-C439-E815-98C870D0C0AD}"/>
          </ac:cxnSpMkLst>
        </pc:cxnChg>
        <pc:cxnChg chg="add mod">
          <ac:chgData name="Manish Sharma" userId="b799adb9ba789c8f" providerId="LiveId" clId="{8C5F9A3F-E5CC-4E8E-A1E5-A9501361710A}" dt="2023-01-02T07:43:28.373" v="9"/>
          <ac:cxnSpMkLst>
            <pc:docMk/>
            <pc:sldMk cId="1850253192" sldId="361"/>
            <ac:cxnSpMk id="17" creationId="{85F579D5-95D4-892D-8FB9-2EEC99776F1C}"/>
          </ac:cxnSpMkLst>
        </pc:cxnChg>
        <pc:cxnChg chg="add mod">
          <ac:chgData name="Manish Sharma" userId="b799adb9ba789c8f" providerId="LiveId" clId="{8C5F9A3F-E5CC-4E8E-A1E5-A9501361710A}" dt="2023-01-02T07:43:28.373" v="9"/>
          <ac:cxnSpMkLst>
            <pc:docMk/>
            <pc:sldMk cId="1850253192" sldId="361"/>
            <ac:cxnSpMk id="18" creationId="{2905C9ED-6539-2246-744F-FC9B5D978AEF}"/>
          </ac:cxnSpMkLst>
        </pc:cxnChg>
        <pc:cxnChg chg="add mod">
          <ac:chgData name="Manish Sharma" userId="b799adb9ba789c8f" providerId="LiveId" clId="{8C5F9A3F-E5CC-4E8E-A1E5-A9501361710A}" dt="2023-01-02T07:43:28.373" v="9"/>
          <ac:cxnSpMkLst>
            <pc:docMk/>
            <pc:sldMk cId="1850253192" sldId="361"/>
            <ac:cxnSpMk id="19" creationId="{084FDACE-997C-A6E2-0452-34ED1CD2244E}"/>
          </ac:cxnSpMkLst>
        </pc:cxnChg>
        <pc:cxnChg chg="add mod">
          <ac:chgData name="Manish Sharma" userId="b799adb9ba789c8f" providerId="LiveId" clId="{8C5F9A3F-E5CC-4E8E-A1E5-A9501361710A}" dt="2023-01-02T07:43:48.394" v="11"/>
          <ac:cxnSpMkLst>
            <pc:docMk/>
            <pc:sldMk cId="1850253192" sldId="361"/>
            <ac:cxnSpMk id="21" creationId="{AE499370-F513-E4C2-7B24-D1304B4977A1}"/>
          </ac:cxnSpMkLst>
        </pc:cxnChg>
        <pc:cxnChg chg="add mod">
          <ac:chgData name="Manish Sharma" userId="b799adb9ba789c8f" providerId="LiveId" clId="{8C5F9A3F-E5CC-4E8E-A1E5-A9501361710A}" dt="2023-01-02T07:43:55.860" v="12"/>
          <ac:cxnSpMkLst>
            <pc:docMk/>
            <pc:sldMk cId="1850253192" sldId="361"/>
            <ac:cxnSpMk id="24" creationId="{529102C5-8756-8801-B66C-68D5062C17B1}"/>
          </ac:cxnSpMkLst>
        </pc:cxnChg>
      </pc:sldChg>
      <pc:sldChg chg="add">
        <pc:chgData name="Manish Sharma" userId="b799adb9ba789c8f" providerId="LiveId" clId="{8C5F9A3F-E5CC-4E8E-A1E5-A9501361710A}" dt="2023-01-02T07:48:01.565" v="14"/>
        <pc:sldMkLst>
          <pc:docMk/>
          <pc:sldMk cId="3754294204" sldId="362"/>
        </pc:sldMkLst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Manish Sharma | WhatsApp</a:t>
          </a:r>
          <a:endParaRPr lang="en-US" sz="2700" kern="120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ef/core/providers/" TargetMode="External"/><Relationship Id="rId2" Type="http://schemas.openxmlformats.org/officeDocument/2006/relationships/hyperlink" Target="https://github.com/dotnet/efcor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ef/core/testing/in-memory" TargetMode="External"/><Relationship Id="rId13" Type="http://schemas.openxmlformats.org/officeDocument/2006/relationships/hyperlink" Target="https://github.com/npgsql" TargetMode="External"/><Relationship Id="rId18" Type="http://schemas.openxmlformats.org/officeDocument/2006/relationships/hyperlink" Target="https://www.nuget.org/packages/MySql.EntityFrameworkCore" TargetMode="External"/><Relationship Id="rId3" Type="http://schemas.openxmlformats.org/officeDocument/2006/relationships/hyperlink" Target="https://github.com/dotnet/efcore/" TargetMode="External"/><Relationship Id="rId21" Type="http://schemas.openxmlformats.org/officeDocument/2006/relationships/hyperlink" Target="https://www.nuget.org/packages/Oracle.EntityFrameworkCore/" TargetMode="External"/><Relationship Id="rId7" Type="http://schemas.openxmlformats.org/officeDocument/2006/relationships/hyperlink" Target="https://www.nuget.org/packages/Microsoft.EntityFrameworkCore.InMemory" TargetMode="External"/><Relationship Id="rId12" Type="http://schemas.openxmlformats.org/officeDocument/2006/relationships/hyperlink" Target="https://www.nuget.org/packages/Npgsql.EntityFrameworkCore.PostgreSQL" TargetMode="External"/><Relationship Id="rId17" Type="http://schemas.openxmlformats.org/officeDocument/2006/relationships/hyperlink" Target="https://github.com/PomeloFoundation/Pomelo.EntityFrameworkCore.MySql/blob/master/README.md" TargetMode="External"/><Relationship Id="rId2" Type="http://schemas.openxmlformats.org/officeDocument/2006/relationships/hyperlink" Target="https://www.nuget.org/packages/Microsoft.EntityFrameworkCore.SqlServer" TargetMode="External"/><Relationship Id="rId16" Type="http://schemas.openxmlformats.org/officeDocument/2006/relationships/hyperlink" Target="https://github.com/PomeloFoundation" TargetMode="External"/><Relationship Id="rId20" Type="http://schemas.openxmlformats.org/officeDocument/2006/relationships/hyperlink" Target="https://dev.mysql.com/doc/connector-net/en/connector-net-entityframework-cor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ef/core/providers/sqlite/" TargetMode="External"/><Relationship Id="rId11" Type="http://schemas.openxmlformats.org/officeDocument/2006/relationships/hyperlink" Target="https://docs.microsoft.com/en-us/ef/core/providers/cosmos/" TargetMode="External"/><Relationship Id="rId5" Type="http://schemas.openxmlformats.org/officeDocument/2006/relationships/hyperlink" Target="https://www.nuget.org/packages/Microsoft.EntityFrameworkCore.Sqlite" TargetMode="External"/><Relationship Id="rId15" Type="http://schemas.openxmlformats.org/officeDocument/2006/relationships/hyperlink" Target="https://www.nuget.org/packages/Pomelo.EntityFrameworkCore.MySql" TargetMode="External"/><Relationship Id="rId23" Type="http://schemas.openxmlformats.org/officeDocument/2006/relationships/hyperlink" Target="https://docs.microsoft.com/en-us/ef/core/providers/?tabs=vs" TargetMode="External"/><Relationship Id="rId10" Type="http://schemas.openxmlformats.org/officeDocument/2006/relationships/hyperlink" Target="https://www.nuget.org/packages/Microsoft.EntityFrameworkCore.Cosmos" TargetMode="External"/><Relationship Id="rId19" Type="http://schemas.openxmlformats.org/officeDocument/2006/relationships/hyperlink" Target="https://dev.mysql.com/" TargetMode="External"/><Relationship Id="rId4" Type="http://schemas.openxmlformats.org/officeDocument/2006/relationships/hyperlink" Target="https://docs.microsoft.com/en-us/ef/core/providers/sql-server/" TargetMode="External"/><Relationship Id="rId9" Type="http://schemas.openxmlformats.org/officeDocument/2006/relationships/hyperlink" Target="https://docs.microsoft.com/en-us/ef/core/providers/in-memory/" TargetMode="External"/><Relationship Id="rId14" Type="http://schemas.openxmlformats.org/officeDocument/2006/relationships/hyperlink" Target="https://www.npgsql.org/efcore/index.html" TargetMode="External"/><Relationship Id="rId22" Type="http://schemas.openxmlformats.org/officeDocument/2006/relationships/hyperlink" Target="https://www.oracle.com/technetwork/topics/dotne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Dot Net Core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8D4219-C521-7082-63A8-8CDA18BB4092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5CC253A-F95A-5E0E-22CA-07AEEA07E8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BA306CF-303A-C140-C735-B6437E748870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F18AA52-1815-6732-A423-21EED2B87EF9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5B792EF-7884-79FB-9D47-BDB28BE130E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D50A9C1-B434-8252-1A90-9127AB356169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F79771-6745-FD84-0329-80B499D7C93C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C5524A6-795E-F300-045F-7753270C16D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61A6B2B-E636-8D2D-A294-2D37DF2544B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FFB454-0267-AAC2-540D-6CD0E0B2E124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40D1A6-DFC3-DF28-F91E-7973C759BD96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92A181C-A1A3-AEAB-8EE5-3AB1A3CEE44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1A15B9C-1203-42B9-07FD-E769513E115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3D460F9-7323-6B7B-6AFF-F3A65E2976D3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1EDDAE-082F-A7CE-066C-876093D30061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0F26BC-4A85-FFCF-A614-1EAB0798ACA7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4A515A-8DC9-9493-E73C-06A82F17A051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91AE98A-BF66-189C-7070-5F50BCF48C39}"/>
              </a:ext>
            </a:extLst>
          </p:cNvPr>
          <p:cNvSpPr/>
          <p:nvPr/>
        </p:nvSpPr>
        <p:spPr>
          <a:xfrm>
            <a:off x="4486704" y="2034350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19AB4D2B-F17A-4254-BCD6-33F40CDA523C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864CCD-EF58-C110-ACD3-75151C9DA02F}"/>
              </a:ext>
            </a:extLst>
          </p:cNvPr>
          <p:cNvSpPr txBox="1"/>
          <p:nvPr/>
        </p:nvSpPr>
        <p:spPr>
          <a:xfrm>
            <a:off x="8307077" y="4445598"/>
            <a:ext cx="162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981627-5BA9-B859-24C0-AA36CA67B800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AA36C8-9E51-FDF8-482F-0D6E9F371F3D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EAA2531-2702-49D9-201B-E5A1E9827F49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FC4731-148E-DC29-F038-98A623FA9A99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D5EB44-C632-E92D-E20B-B0E2B5EE3C22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23518A-D252-3D9C-4EEB-CD66B56AD1D5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521385-5780-4571-3F37-CDBEA24F4D8A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EC8E812-8FF3-E5BB-CBCC-5A207524A76B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49833-80B5-EA42-3DC8-A175A8D8E6B1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B45EDB-C1A4-CA3F-83E3-37EF6ADB6E6F}"/>
              </a:ext>
            </a:extLst>
          </p:cNvPr>
          <p:cNvSpPr/>
          <p:nvPr/>
        </p:nvSpPr>
        <p:spPr>
          <a:xfrm>
            <a:off x="4499301" y="3838745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B2080E5-6CAF-BF34-215D-3C3A232C9A0D}"/>
              </a:ext>
            </a:extLst>
          </p:cNvPr>
          <p:cNvGrpSpPr/>
          <p:nvPr/>
        </p:nvGrpSpPr>
        <p:grpSpPr>
          <a:xfrm>
            <a:off x="3485864" y="3510046"/>
            <a:ext cx="828000" cy="828000"/>
            <a:chOff x="4936328" y="4218830"/>
            <a:chExt cx="828000" cy="828000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EA8FB847-198F-ECD0-5B6B-C1E77CC3295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19F045-0557-A0CB-86DB-6A3D6259109F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AD41C2E3-5668-52AD-FD2F-9F2ABB99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21" y="4069859"/>
            <a:ext cx="1237650" cy="81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5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82803A-18E1-275B-6F96-A2E920A1A03E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A4277-F261-F172-5F60-12695A299BA9}"/>
              </a:ext>
            </a:extLst>
          </p:cNvPr>
          <p:cNvSpPr txBox="1"/>
          <p:nvPr/>
        </p:nvSpPr>
        <p:spPr>
          <a:xfrm>
            <a:off x="8378838" y="2871010"/>
            <a:ext cx="162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7ADDC6-AF0D-B865-0571-BB67B836047A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C7A2498-64B5-F885-FB4F-7FBB178B60ED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D5F5A50-46D4-CB0D-57B7-47163C094EE3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BF89B56-D692-A844-A47C-EF4CC0735378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SERVER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BFB30AD-64A7-F673-D92E-296C72B54287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B95EE01-D1E6-C9AE-2711-790E6931AA7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003C515-89A1-7146-7D1B-321B59BEFA6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CSS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E317C7-F45B-37FA-F3EB-E2BB3F716B2D}"/>
              </a:ext>
            </a:extLst>
          </p:cNvPr>
          <p:cNvSpPr/>
          <p:nvPr/>
        </p:nvSpPr>
        <p:spPr>
          <a:xfrm>
            <a:off x="8692753" y="1615291"/>
            <a:ext cx="1001618" cy="6593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975485-181B-45F2-1F82-A7B99F83EE5F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8C9FC8-6159-96B3-515F-6B3251C4EC73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873012-DE5E-4926-29A9-4A8618AA829C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763443-F233-7316-7102-384FE21F3134}"/>
              </a:ext>
            </a:extLst>
          </p:cNvPr>
          <p:cNvSpPr txBox="1"/>
          <p:nvPr/>
        </p:nvSpPr>
        <p:spPr>
          <a:xfrm>
            <a:off x="4565159" y="209694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F1AF81-5DC7-58AE-4D5C-245509836916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CD1D05-997C-0685-F566-1B304E6D5A2E}"/>
              </a:ext>
            </a:extLst>
          </p:cNvPr>
          <p:cNvSpPr/>
          <p:nvPr/>
        </p:nvSpPr>
        <p:spPr>
          <a:xfrm>
            <a:off x="339627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1DEC0D-EB92-B366-18E6-439D3F5C437B}"/>
              </a:ext>
            </a:extLst>
          </p:cNvPr>
          <p:cNvSpPr/>
          <p:nvPr/>
        </p:nvSpPr>
        <p:spPr>
          <a:xfrm>
            <a:off x="1358061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7063298-56A3-13C4-BA9B-8F469557D38B}"/>
              </a:ext>
            </a:extLst>
          </p:cNvPr>
          <p:cNvSpPr/>
          <p:nvPr/>
        </p:nvSpPr>
        <p:spPr>
          <a:xfrm>
            <a:off x="2371469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6E746B-7A02-7BAF-5488-7958B3AA7C70}"/>
              </a:ext>
            </a:extLst>
          </p:cNvPr>
          <p:cNvSpPr/>
          <p:nvPr/>
        </p:nvSpPr>
        <p:spPr>
          <a:xfrm>
            <a:off x="339627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A3A909-7C4B-BFAD-FFD9-828CA3645AB2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370F46-1BBC-3EB4-4296-B47988294CE8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1149D6-1245-FC52-C12D-1B08463375C6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9DDC3C-E14D-F7FF-9D08-C75C11101B2A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539BE4-CB80-F6B5-B389-DD2C030933E0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47E79970-6E8C-FA54-3A5E-FD8EDEF86AFC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FC6820-DF95-B9BD-D561-4A569A7925E5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86D402-C339-A34B-D561-A59EC4D1056E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0DFF5F-449F-713F-0AD2-7F40AA1D5779}"/>
              </a:ext>
            </a:extLst>
          </p:cNvPr>
          <p:cNvSpPr txBox="1"/>
          <p:nvPr/>
        </p:nvSpPr>
        <p:spPr>
          <a:xfrm>
            <a:off x="7734591" y="4609235"/>
            <a:ext cx="1875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.NET Web 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3F2082-AA76-D84E-B553-FE066EFE74B1}"/>
              </a:ext>
            </a:extLst>
          </p:cNvPr>
          <p:cNvSpPr txBox="1"/>
          <p:nvPr/>
        </p:nvSpPr>
        <p:spPr>
          <a:xfrm>
            <a:off x="5026916" y="5181835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656B51-5661-BFC4-4533-DE588BE904FC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B6AD0C-F148-A327-B982-5DAEE73D4531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C757D8F-6EF5-D069-6742-8FD3BF31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48" y="4067232"/>
            <a:ext cx="821979" cy="54200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63C2CBC-E372-58DB-5D22-8CC21748BB3D}"/>
              </a:ext>
            </a:extLst>
          </p:cNvPr>
          <p:cNvSpPr txBox="1"/>
          <p:nvPr/>
        </p:nvSpPr>
        <p:spPr>
          <a:xfrm>
            <a:off x="4267677" y="2415560"/>
            <a:ext cx="228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Client Side Application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725731-623D-7E1A-8A13-FB2640914873}"/>
              </a:ext>
            </a:extLst>
          </p:cNvPr>
          <p:cNvSpPr txBox="1"/>
          <p:nvPr/>
        </p:nvSpPr>
        <p:spPr>
          <a:xfrm>
            <a:off x="249294" y="5744094"/>
            <a:ext cx="306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Vanilla JS, jQuery, KO, BB, NG1,</a:t>
            </a:r>
          </a:p>
          <a:p>
            <a:pPr algn="ctr"/>
            <a:r>
              <a:rPr lang="en-IN" dirty="0"/>
              <a:t>NG2 &amp; above, React, Vue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8F05DE-8321-5637-B7DC-55C494C773C3}"/>
              </a:ext>
            </a:extLst>
          </p:cNvPr>
          <p:cNvSpPr txBox="1"/>
          <p:nvPr/>
        </p:nvSpPr>
        <p:spPr>
          <a:xfrm>
            <a:off x="190504" y="92451"/>
            <a:ext cx="65595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SINGLE PAGE APPLICATION – Cross Domain</a:t>
            </a:r>
          </a:p>
          <a:p>
            <a:r>
              <a:rPr lang="en-IN" sz="2800" b="1" dirty="0"/>
              <a:t>Client Side Rendering (CSR)</a:t>
            </a:r>
          </a:p>
        </p:txBody>
      </p:sp>
    </p:spTree>
    <p:extLst>
      <p:ext uri="{BB962C8B-B14F-4D97-AF65-F5344CB8AC3E}">
        <p14:creationId xmlns:p14="http://schemas.microsoft.com/office/powerpoint/2010/main" val="224606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3CBE70-7500-25B7-1E91-4954F5DF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" y="132734"/>
            <a:ext cx="12063550" cy="659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6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CA1B-7845-AF3D-487A-69B50C4C2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Entity Framework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B7564-2C1D-14B9-6B8C-171063D50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2F3B-34B5-4648-95D9-2F263E6C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Entity Framework Core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3826-D498-42FC-AFB1-4A225DD39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Entity Framework (EF) Core is a lightweight, extensible, </a:t>
            </a:r>
            <a:r>
              <a:rPr lang="en-US" dirty="0">
                <a:hlinkClick r:id="rId2"/>
              </a:rPr>
              <a:t>open source</a:t>
            </a:r>
            <a:r>
              <a:rPr lang="en-US" dirty="0"/>
              <a:t> and cross-platform version of the popular Entity Framework data access technology.</a:t>
            </a:r>
          </a:p>
          <a:p>
            <a:r>
              <a:rPr lang="en-US" dirty="0"/>
              <a:t>EF Core can serve as an object-relational mapper (O/RM), which:</a:t>
            </a:r>
          </a:p>
          <a:p>
            <a:r>
              <a:rPr lang="en-US" dirty="0"/>
              <a:t>Enables .NET developers to work with a database using .NET objects.</a:t>
            </a:r>
          </a:p>
          <a:p>
            <a:r>
              <a:rPr lang="en-US" dirty="0"/>
              <a:t>Eliminates the need for most of the data-access code that typically needs to be written.</a:t>
            </a:r>
          </a:p>
          <a:p>
            <a:r>
              <a:rPr lang="en-US" dirty="0"/>
              <a:t>EF Core supports many database engines, see </a:t>
            </a:r>
            <a:r>
              <a:rPr lang="en-US" dirty="0">
                <a:hlinkClick r:id="rId3"/>
              </a:rPr>
              <a:t>Database Providers</a:t>
            </a:r>
            <a:r>
              <a:rPr lang="en-US" dirty="0"/>
              <a:t> for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69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A1FC-0305-4368-91EE-07D34CF2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 sz="3700"/>
              <a:t>Database Providers</a:t>
            </a:r>
            <a:br>
              <a:rPr lang="en-IN" sz="3700"/>
            </a:b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3BD4-AA05-4E17-8D52-94EA5B6D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Entity Framework Core can access many different databases through plug-in libraries called database providers.</a:t>
            </a:r>
          </a:p>
          <a:p>
            <a:r>
              <a:rPr lang="en-US" sz="2000" dirty="0"/>
              <a:t>Most database providers for EF Core are distributed as NuGet packages, and can be installed by using NuGet Package Manager</a:t>
            </a:r>
          </a:p>
          <a:p>
            <a:endParaRPr lang="en-IN" sz="20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A3C58B8-812E-4457-9B31-47E47925EA33}"/>
              </a:ext>
            </a:extLst>
          </p:cNvPr>
          <p:cNvGraphicFramePr>
            <a:graphicFrameLocks noGrp="1"/>
          </p:cNvGraphicFramePr>
          <p:nvPr/>
        </p:nvGraphicFramePr>
        <p:xfrm>
          <a:off x="5405862" y="1989103"/>
          <a:ext cx="6019334" cy="319617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40594">
                  <a:extLst>
                    <a:ext uri="{9D8B030D-6E8A-4147-A177-3AD203B41FA5}">
                      <a16:colId xmlns:a16="http://schemas.microsoft.com/office/drawing/2014/main" val="465156018"/>
                    </a:ext>
                  </a:extLst>
                </a:gridCol>
                <a:gridCol w="1006268">
                  <a:extLst>
                    <a:ext uri="{9D8B030D-6E8A-4147-A177-3AD203B41FA5}">
                      <a16:colId xmlns:a16="http://schemas.microsoft.com/office/drawing/2014/main" val="4187895038"/>
                    </a:ext>
                  </a:extLst>
                </a:gridCol>
                <a:gridCol w="1037191">
                  <a:extLst>
                    <a:ext uri="{9D8B030D-6E8A-4147-A177-3AD203B41FA5}">
                      <a16:colId xmlns:a16="http://schemas.microsoft.com/office/drawing/2014/main" val="3676547007"/>
                    </a:ext>
                  </a:extLst>
                </a:gridCol>
                <a:gridCol w="823539">
                  <a:extLst>
                    <a:ext uri="{9D8B030D-6E8A-4147-A177-3AD203B41FA5}">
                      <a16:colId xmlns:a16="http://schemas.microsoft.com/office/drawing/2014/main" val="4292799298"/>
                    </a:ext>
                  </a:extLst>
                </a:gridCol>
                <a:gridCol w="505871">
                  <a:extLst>
                    <a:ext uri="{9D8B030D-6E8A-4147-A177-3AD203B41FA5}">
                      <a16:colId xmlns:a16="http://schemas.microsoft.com/office/drawing/2014/main" val="25370024"/>
                    </a:ext>
                  </a:extLst>
                </a:gridCol>
                <a:gridCol w="505871">
                  <a:extLst>
                    <a:ext uri="{9D8B030D-6E8A-4147-A177-3AD203B41FA5}">
                      <a16:colId xmlns:a16="http://schemas.microsoft.com/office/drawing/2014/main" val="2293398841"/>
                    </a:ext>
                  </a:extLst>
                </a:gridCol>
              </a:tblGrid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NuGet Package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Supported database engines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Maintainer / Vendor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Notes / Requirements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Built for version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Useful links</a:t>
                      </a: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938467354"/>
                  </a:ext>
                </a:extLst>
              </a:tr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2"/>
                        </a:rPr>
                        <a:t>Microsoft.EntityFrameworkCore.SqlServer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SQL Server 2012 onwards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3"/>
                        </a:rPr>
                        <a:t>EF Core Project</a:t>
                      </a:r>
                      <a:r>
                        <a:rPr lang="en-IN" sz="900">
                          <a:effectLst/>
                        </a:rPr>
                        <a:t> (Microsoft)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5.0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4"/>
                        </a:rPr>
                        <a:t>docs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4151257060"/>
                  </a:ext>
                </a:extLst>
              </a:tr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5"/>
                        </a:rPr>
                        <a:t>Microsoft.EntityFrameworkCore.Sqlite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SQLite 3.7 onwards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3"/>
                        </a:rPr>
                        <a:t>EF Core Project</a:t>
                      </a:r>
                      <a:r>
                        <a:rPr lang="en-IN" sz="900">
                          <a:effectLst/>
                        </a:rPr>
                        <a:t> (Microsoft)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5.0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6"/>
                        </a:rPr>
                        <a:t>docs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1254004551"/>
                  </a:ext>
                </a:extLst>
              </a:tr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7"/>
                        </a:rPr>
                        <a:t>Microsoft.EntityFrameworkCore.InMemory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EF Core in-memory database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3"/>
                        </a:rPr>
                        <a:t>EF Core Project</a:t>
                      </a:r>
                      <a:r>
                        <a:rPr lang="en-IN" sz="900">
                          <a:effectLst/>
                        </a:rPr>
                        <a:t> (Microsoft)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8"/>
                        </a:rPr>
                        <a:t>Limitations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5.0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9"/>
                        </a:rPr>
                        <a:t>docs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3665529081"/>
                  </a:ext>
                </a:extLst>
              </a:tr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0"/>
                        </a:rPr>
                        <a:t>Microsoft.EntityFrameworkCore.Cosmos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900">
                          <a:effectLst/>
                        </a:rPr>
                        <a:t>Azure Cosmos DB SQL API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3"/>
                        </a:rPr>
                        <a:t>EF Core Project</a:t>
                      </a:r>
                      <a:r>
                        <a:rPr lang="en-IN" sz="900">
                          <a:effectLst/>
                        </a:rPr>
                        <a:t> (Microsoft)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5.0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1"/>
                        </a:rPr>
                        <a:t>docs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4284828016"/>
                  </a:ext>
                </a:extLst>
              </a:tr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2"/>
                        </a:rPr>
                        <a:t>Npgsql.EntityFrameworkCore.PostgreSQL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PostgreSQL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3"/>
                        </a:rPr>
                        <a:t>Npgsql Development Team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5.0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4"/>
                        </a:rPr>
                        <a:t>docs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1525799276"/>
                  </a:ext>
                </a:extLst>
              </a:tr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5"/>
                        </a:rPr>
                        <a:t>Pomelo.EntityFrameworkCore.MySql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MySQL, MariaDB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6"/>
                        </a:rPr>
                        <a:t>Pomelo Foundation Project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5.0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7"/>
                        </a:rPr>
                        <a:t>readme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2959496271"/>
                  </a:ext>
                </a:extLst>
              </a:tr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8"/>
                        </a:rPr>
                        <a:t>MySql.EntityFrameworkCore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MySQL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19"/>
                        </a:rPr>
                        <a:t>MySQL project</a:t>
                      </a:r>
                      <a:r>
                        <a:rPr lang="en-IN" sz="900">
                          <a:effectLst/>
                        </a:rPr>
                        <a:t> (Oracle)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5.0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20"/>
                        </a:rPr>
                        <a:t>docs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1468482556"/>
                  </a:ext>
                </a:extLst>
              </a:tr>
              <a:tr h="319617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21"/>
                        </a:rPr>
                        <a:t>Oracle.EntityFrameworkCore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Oracle DB 11.2 onwards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none" strike="noStrike">
                          <a:effectLst/>
                          <a:hlinkClick r:id="rId22"/>
                        </a:rPr>
                        <a:t>Oracle</a:t>
                      </a:r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IN" sz="900">
                        <a:effectLst/>
                      </a:endParaRP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effectLst/>
                        </a:rPr>
                        <a:t>5.0</a:t>
                      </a:r>
                    </a:p>
                  </a:txBody>
                  <a:tcPr marL="17355" marR="17355" marT="8677" marB="8677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u="sng" dirty="0">
                          <a:effectLst/>
                          <a:hlinkClick r:id="rId22"/>
                        </a:rPr>
                        <a:t>website</a:t>
                      </a:r>
                      <a:endParaRPr lang="en-IN" sz="900" dirty="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1617316195"/>
                  </a:ext>
                </a:extLst>
              </a:tr>
              <a:tr h="319617"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IN" sz="1100" b="1" dirty="0">
                          <a:effectLst/>
                        </a:rPr>
                        <a:t>And Many More - </a:t>
                      </a:r>
                      <a:r>
                        <a:rPr lang="en-IN" sz="1100" dirty="0">
                          <a:hlinkClick r:id="rId23"/>
                        </a:rPr>
                        <a:t>Database Providers - EF Core | Microsoft Docs</a:t>
                      </a:r>
                      <a:endParaRPr lang="en-IN" sz="1100" b="1" dirty="0">
                        <a:effectLst/>
                      </a:endParaRPr>
                    </a:p>
                  </a:txBody>
                  <a:tcPr marL="17355" marR="17355" marT="8677" marB="8677" anchor="ctr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900" dirty="0">
                        <a:effectLst/>
                      </a:endParaRPr>
                    </a:p>
                  </a:txBody>
                  <a:tcPr marL="17355" marR="17355" marT="8677" marB="8677" anchor="ctr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900" dirty="0">
                        <a:effectLst/>
                      </a:endParaRPr>
                    </a:p>
                  </a:txBody>
                  <a:tcPr marL="17355" marR="17355" marT="8677" marB="8677" anchor="ctr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900" dirty="0">
                        <a:effectLst/>
                      </a:endParaRPr>
                    </a:p>
                  </a:txBody>
                  <a:tcPr marL="17355" marR="17355" marT="8677" marB="8677" anchor="ctr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900" dirty="0">
                        <a:effectLst/>
                      </a:endParaRPr>
                    </a:p>
                  </a:txBody>
                  <a:tcPr marL="17355" marR="17355" marT="8677" marB="8677" anchor="ctr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IN" sz="900" dirty="0">
                        <a:effectLst/>
                      </a:endParaRPr>
                    </a:p>
                  </a:txBody>
                  <a:tcPr marL="17355" marR="17355" marT="8677" marB="8677" anchor="ctr"/>
                </a:tc>
                <a:extLst>
                  <a:ext uri="{0D108BD9-81ED-4DB2-BD59-A6C34878D82A}">
                    <a16:rowId xmlns:a16="http://schemas.microsoft.com/office/drawing/2014/main" val="4043585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1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29DEE4-8FE6-4413-9DAC-497E3325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Versions of EF (ORM)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D0C6B0-7414-43BB-808E-CBF90DE8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EF-EF6		2008-2013</a:t>
            </a:r>
          </a:p>
          <a:p>
            <a:r>
              <a:rPr lang="en-IN" dirty="0"/>
              <a:t>EF Core		2016</a:t>
            </a:r>
          </a:p>
          <a:p>
            <a:r>
              <a:rPr lang="en-IN" dirty="0"/>
              <a:t>EF Core 2		2017</a:t>
            </a:r>
          </a:p>
          <a:p>
            <a:r>
              <a:rPr lang="en-IN" dirty="0"/>
              <a:t>EF Core 3		2019</a:t>
            </a:r>
          </a:p>
          <a:p>
            <a:r>
              <a:rPr lang="en-IN" dirty="0"/>
              <a:t>EF Core 5		2020</a:t>
            </a:r>
          </a:p>
          <a:p>
            <a:r>
              <a:rPr lang="en-IN" dirty="0"/>
              <a:t>EF Core 6		Nov 2021</a:t>
            </a:r>
          </a:p>
          <a:p>
            <a:r>
              <a:rPr lang="en-IN" dirty="0"/>
              <a:t>EF Core 7		Nov 2022</a:t>
            </a:r>
          </a:p>
          <a:p>
            <a:r>
              <a:rPr lang="en-IN" dirty="0"/>
              <a:t>EF Core 8		Nov 2023</a:t>
            </a:r>
          </a:p>
        </p:txBody>
      </p:sp>
    </p:spTree>
    <p:extLst>
      <p:ext uri="{BB962C8B-B14F-4D97-AF65-F5344CB8AC3E}">
        <p14:creationId xmlns:p14="http://schemas.microsoft.com/office/powerpoint/2010/main" val="7175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0E46-AABD-4C04-AA32-1D4DC649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 Core releases and support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669024-4B8E-ABBC-EB1A-FA4C73C55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790784"/>
            <a:ext cx="5536001" cy="52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19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4D07-C4C7-249D-7067-D76669A5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ABB1-8B72-C5E0-FAEB-81DAC3B1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.NET 6.0 + ASP .NET Core 6.0 + EF Core 7.0</a:t>
            </a:r>
          </a:p>
          <a:p>
            <a:r>
              <a:rPr lang="en-IN" dirty="0"/>
              <a:t> ASP .NET Core 6.0</a:t>
            </a:r>
          </a:p>
          <a:p>
            <a:pPr lvl="1"/>
            <a:r>
              <a:rPr lang="en-IN" dirty="0"/>
              <a:t>ASP .NET Core Web App (MVC)</a:t>
            </a:r>
          </a:p>
          <a:p>
            <a:pPr lvl="1"/>
            <a:r>
              <a:rPr lang="en-IN" dirty="0"/>
              <a:t>ASP .NET Core Web API</a:t>
            </a:r>
          </a:p>
        </p:txBody>
      </p:sp>
    </p:spTree>
    <p:extLst>
      <p:ext uri="{BB962C8B-B14F-4D97-AF65-F5344CB8AC3E}">
        <p14:creationId xmlns:p14="http://schemas.microsoft.com/office/powerpoint/2010/main" val="234261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09EF-CD01-1F89-184C-F75A26DC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 Core Basics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BA9A5-9D3D-A294-7C13-3BCDDC2E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Database			</a:t>
            </a:r>
            <a:r>
              <a:rPr lang="en-IN" dirty="0" err="1"/>
              <a:t>DbContext</a:t>
            </a:r>
            <a:endParaRPr lang="en-IN" dirty="0"/>
          </a:p>
          <a:p>
            <a:r>
              <a:rPr lang="en-IN" dirty="0"/>
              <a:t>Tables			</a:t>
            </a:r>
            <a:r>
              <a:rPr lang="en-IN" dirty="0" err="1"/>
              <a:t>DbSet</a:t>
            </a:r>
            <a:endParaRPr lang="en-IN" dirty="0"/>
          </a:p>
          <a:p>
            <a:r>
              <a:rPr lang="en-IN" dirty="0"/>
              <a:t>Columns			Data Members in Domain Class</a:t>
            </a:r>
          </a:p>
        </p:txBody>
      </p:sp>
    </p:spTree>
    <p:extLst>
      <p:ext uri="{BB962C8B-B14F-4D97-AF65-F5344CB8AC3E}">
        <p14:creationId xmlns:p14="http://schemas.microsoft.com/office/powerpoint/2010/main" val="311232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68B88-44F3-C30C-2E46-57C8743FD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341" y="155989"/>
            <a:ext cx="8579318" cy="65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9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C43799-EC37-808A-C536-304012F72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73" y="439131"/>
            <a:ext cx="9849854" cy="59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3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C37EAE-1923-DC7E-92D9-C1E6D30D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56" y="-6462"/>
            <a:ext cx="7424288" cy="68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9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B3C648-3471-26AA-6402-EADB7238F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1" y="81814"/>
            <a:ext cx="11542018" cy="66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82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4280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# Version History and features - CodeInDotNet">
            <a:extLst>
              <a:ext uri="{FF2B5EF4-FFF2-40B4-BE49-F238E27FC236}">
                <a16:creationId xmlns:a16="http://schemas.microsoft.com/office/drawing/2014/main" id="{FA4F11D4-DA2B-E532-8E77-100DF687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7496" y="164087"/>
            <a:ext cx="6037008" cy="652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14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7C3E-8DD5-9D5B-B3A4-9AE6682C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81E0-4EF5-0322-2FA5-4078CE1A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cross-platform BCL</a:t>
            </a:r>
          </a:p>
          <a:p>
            <a:r>
              <a:rPr lang="en-IN" dirty="0"/>
              <a:t>A cross-platform Runtime</a:t>
            </a:r>
          </a:p>
          <a:p>
            <a:r>
              <a:rPr lang="en-IN" dirty="0"/>
              <a:t>The .NET CLI Tooling (dotnet cli)</a:t>
            </a:r>
          </a:p>
          <a:p>
            <a:r>
              <a:rPr lang="en-IN" dirty="0"/>
              <a:t>ASP .NET Core and EF Core Libraries (App Layer)</a:t>
            </a:r>
          </a:p>
        </p:txBody>
      </p:sp>
    </p:spTree>
    <p:extLst>
      <p:ext uri="{BB962C8B-B14F-4D97-AF65-F5344CB8AC3E}">
        <p14:creationId xmlns:p14="http://schemas.microsoft.com/office/powerpoint/2010/main" val="268134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C63E4D-29B1-BD1A-48E3-7F96FFEF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52" y="2343751"/>
            <a:ext cx="10875696" cy="217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4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39E68B-018F-3883-F448-ED553F35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6" y="585018"/>
            <a:ext cx="11606248" cy="568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9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04A4-FA2C-003F-8B02-222D514B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 .NET Core (Application Types)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7BE3-7E4B-C869-88F1-710B7B30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Blazor</a:t>
            </a:r>
            <a:r>
              <a:rPr lang="en-IN" dirty="0"/>
              <a:t> - Interactive client-side</a:t>
            </a:r>
          </a:p>
          <a:p>
            <a:r>
              <a:rPr lang="en-US" dirty="0"/>
              <a:t>HTTP API apps - Develop HTTP services with ASP.NET Core</a:t>
            </a:r>
          </a:p>
          <a:p>
            <a:r>
              <a:rPr lang="en-US" dirty="0"/>
              <a:t>Page-focused web UI with Razor Pages - Develop page-focused web apps with a clean separation of concerns</a:t>
            </a:r>
          </a:p>
          <a:p>
            <a:r>
              <a:rPr lang="en-US" dirty="0"/>
              <a:t>Page-focused web UI with MVC - Develop web apps using the Model-View-Controller design pattern</a:t>
            </a:r>
          </a:p>
          <a:p>
            <a:r>
              <a:rPr lang="en-US" dirty="0"/>
              <a:t>Real-time web apps with </a:t>
            </a:r>
            <a:r>
              <a:rPr lang="en-US" dirty="0" err="1"/>
              <a:t>SignalR</a:t>
            </a:r>
            <a:r>
              <a:rPr lang="en-US" dirty="0"/>
              <a:t> - Add real-time functionality to your web app, enable server-side code to push content instantly</a:t>
            </a:r>
          </a:p>
          <a:p>
            <a:r>
              <a:rPr lang="en-US" dirty="0"/>
              <a:t>Remote Procedure Call (RPC) apps - </a:t>
            </a:r>
            <a:r>
              <a:rPr lang="en-US" dirty="0" err="1"/>
              <a:t>gRPC</a:t>
            </a:r>
            <a:r>
              <a:rPr lang="en-US" dirty="0"/>
              <a:t> services - Develop contract-first, high-performance services with </a:t>
            </a:r>
            <a:r>
              <a:rPr lang="en-US" dirty="0" err="1"/>
              <a:t>gRPC</a:t>
            </a:r>
            <a:r>
              <a:rPr lang="en-US" dirty="0"/>
              <a:t> in ASP.NET 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76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AAEF2E-4412-1013-A34B-8B3AF2474127}"/>
              </a:ext>
            </a:extLst>
          </p:cNvPr>
          <p:cNvSpPr/>
          <p:nvPr/>
        </p:nvSpPr>
        <p:spPr>
          <a:xfrm>
            <a:off x="8440157" y="107349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38B4B7-4FEB-A434-6E65-EE562F9A50DC}"/>
              </a:ext>
            </a:extLst>
          </p:cNvPr>
          <p:cNvSpPr/>
          <p:nvPr/>
        </p:nvSpPr>
        <p:spPr>
          <a:xfrm>
            <a:off x="945225" y="107349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2CA81B-E108-5A53-27D0-DAD0D9CB7176}"/>
              </a:ext>
            </a:extLst>
          </p:cNvPr>
          <p:cNvCxnSpPr>
            <a:cxnSpLocks/>
          </p:cNvCxnSpPr>
          <p:nvPr/>
        </p:nvCxnSpPr>
        <p:spPr>
          <a:xfrm>
            <a:off x="4150064" y="163746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86B4817-0E3F-9717-7BE0-497A58738CE3}"/>
              </a:ext>
            </a:extLst>
          </p:cNvPr>
          <p:cNvSpPr txBox="1"/>
          <p:nvPr/>
        </p:nvSpPr>
        <p:spPr>
          <a:xfrm>
            <a:off x="5499470" y="128099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303574-0E84-0660-0E0D-82065B534CDC}"/>
              </a:ext>
            </a:extLst>
          </p:cNvPr>
          <p:cNvCxnSpPr/>
          <p:nvPr/>
        </p:nvCxnSpPr>
        <p:spPr>
          <a:xfrm flipH="1">
            <a:off x="4150064" y="203252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D4FA3090-E460-65AA-42B5-F4FA23C2D762}"/>
              </a:ext>
            </a:extLst>
          </p:cNvPr>
          <p:cNvGrpSpPr/>
          <p:nvPr/>
        </p:nvGrpSpPr>
        <p:grpSpPr>
          <a:xfrm>
            <a:off x="8583679" y="1637468"/>
            <a:ext cx="1262108" cy="898124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AF1B98C-F384-C437-8C26-97976AF55866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FA9B1C-9DFD-EBDB-66EF-AF48634582E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A5787A-3EC3-8813-44C8-FFDE704FDFA8}"/>
              </a:ext>
            </a:extLst>
          </p:cNvPr>
          <p:cNvGrpSpPr/>
          <p:nvPr/>
        </p:nvGrpSpPr>
        <p:grpSpPr>
          <a:xfrm>
            <a:off x="9966646" y="1650331"/>
            <a:ext cx="1262108" cy="89812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EB1FA6-3785-3309-71CD-8A18FFE11057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76AC2E8-F917-94B2-124B-8C9DAAB41A4E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CDC9D-F03B-B978-3994-E20D68B04285}"/>
              </a:ext>
            </a:extLst>
          </p:cNvPr>
          <p:cNvSpPr/>
          <p:nvPr/>
        </p:nvSpPr>
        <p:spPr>
          <a:xfrm>
            <a:off x="5499470" y="204538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3DA422-15AE-77CB-48A4-86ED53F199A3}"/>
              </a:ext>
            </a:extLst>
          </p:cNvPr>
          <p:cNvSpPr/>
          <p:nvPr/>
        </p:nvSpPr>
        <p:spPr>
          <a:xfrm>
            <a:off x="945225" y="1587589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F6B663-E3E1-DE25-5869-630D283F6996}"/>
              </a:ext>
            </a:extLst>
          </p:cNvPr>
          <p:cNvSpPr/>
          <p:nvPr/>
        </p:nvSpPr>
        <p:spPr>
          <a:xfrm>
            <a:off x="1138112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C784B8-39CE-133D-4F51-AFFADFEED58A}"/>
              </a:ext>
            </a:extLst>
          </p:cNvPr>
          <p:cNvSpPr/>
          <p:nvPr/>
        </p:nvSpPr>
        <p:spPr>
          <a:xfrm>
            <a:off x="2156546" y="2407882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949C063-ABBE-61D4-B3C0-B1BAB6EC55A8}"/>
              </a:ext>
            </a:extLst>
          </p:cNvPr>
          <p:cNvSpPr/>
          <p:nvPr/>
        </p:nvSpPr>
        <p:spPr>
          <a:xfrm>
            <a:off x="3169954" y="2397287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270DBB-5012-F6C1-3DA9-CACD3ABF6DD2}"/>
              </a:ext>
            </a:extLst>
          </p:cNvPr>
          <p:cNvSpPr/>
          <p:nvPr/>
        </p:nvSpPr>
        <p:spPr>
          <a:xfrm>
            <a:off x="1138112" y="342900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5E8870-12EA-6808-31C4-B48CF2C43367}"/>
              </a:ext>
            </a:extLst>
          </p:cNvPr>
          <p:cNvCxnSpPr>
            <a:cxnSpLocks/>
          </p:cNvCxnSpPr>
          <p:nvPr/>
        </p:nvCxnSpPr>
        <p:spPr>
          <a:xfrm>
            <a:off x="4161120" y="378546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3AD244-7867-9EDF-3E54-FE1370BC529F}"/>
              </a:ext>
            </a:extLst>
          </p:cNvPr>
          <p:cNvCxnSpPr/>
          <p:nvPr/>
        </p:nvCxnSpPr>
        <p:spPr>
          <a:xfrm flipH="1">
            <a:off x="4161120" y="418052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2DB0DB-16FB-61AA-11CD-940E1D90DB21}"/>
              </a:ext>
            </a:extLst>
          </p:cNvPr>
          <p:cNvSpPr txBox="1"/>
          <p:nvPr/>
        </p:nvSpPr>
        <p:spPr>
          <a:xfrm>
            <a:off x="5510526" y="342900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61F98E-AE87-B623-6D10-DBD0825BF321}"/>
              </a:ext>
            </a:extLst>
          </p:cNvPr>
          <p:cNvSpPr/>
          <p:nvPr/>
        </p:nvSpPr>
        <p:spPr>
          <a:xfrm>
            <a:off x="5510526" y="419338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554E48-2C94-A305-5877-8A62065C357C}"/>
              </a:ext>
            </a:extLst>
          </p:cNvPr>
          <p:cNvGrpSpPr/>
          <p:nvPr/>
        </p:nvGrpSpPr>
        <p:grpSpPr>
          <a:xfrm>
            <a:off x="4262998" y="4392532"/>
            <a:ext cx="828000" cy="828000"/>
            <a:chOff x="4936328" y="4218830"/>
            <a:chExt cx="828000" cy="828000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E719541F-845E-D32D-620E-0ACF4EF4B757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C19039-E578-7E90-FC2A-81A95923EB26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85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CF16E6-0D50-2D93-C011-71C484E42767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7B2777-6EA3-98DB-EE87-15ABB0D85D70}"/>
              </a:ext>
            </a:extLst>
          </p:cNvPr>
          <p:cNvGrpSpPr/>
          <p:nvPr/>
        </p:nvGrpSpPr>
        <p:grpSpPr>
          <a:xfrm>
            <a:off x="7810595" y="1906144"/>
            <a:ext cx="1262108" cy="898124"/>
            <a:chOff x="8762260" y="1677880"/>
            <a:chExt cx="1262108" cy="89812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164D6B-C5EA-1CC6-A4E2-012E83191D4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BE216C0-FCCC-9FE8-E971-041CD9016D06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5B4411-757B-61CD-6FB9-DAA2D9257168}"/>
              </a:ext>
            </a:extLst>
          </p:cNvPr>
          <p:cNvGrpSpPr/>
          <p:nvPr/>
        </p:nvGrpSpPr>
        <p:grpSpPr>
          <a:xfrm>
            <a:off x="9193562" y="1919007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4BCF56E-8D0C-1FC7-A5E0-6E224F3A387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DA59BDA-0A5A-C2A0-C661-7317D140611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FBB2B5-D6DF-1370-40E2-4F2F3CE7C6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D4F45E8-0521-FE6A-7C7F-930EE7C8C6B5}"/>
              </a:ext>
            </a:extLst>
          </p:cNvPr>
          <p:cNvCxnSpPr/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40B4CB97-19A0-9257-984F-EBCC03D6CC26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9A420-1265-AE7F-4B23-D92486478E39}"/>
              </a:ext>
            </a:extLst>
          </p:cNvPr>
          <p:cNvCxnSpPr/>
          <p:nvPr/>
        </p:nvCxnSpPr>
        <p:spPr>
          <a:xfrm>
            <a:off x="7667073" y="3305368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632617-DF04-27D4-D4D1-5B5071FFBF60}"/>
              </a:ext>
            </a:extLst>
          </p:cNvPr>
          <p:cNvSpPr txBox="1"/>
          <p:nvPr/>
        </p:nvSpPr>
        <p:spPr>
          <a:xfrm>
            <a:off x="8680440" y="410857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761E2-3FBA-A664-0A95-BC23E89DD76D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1EF018-52CD-7B7C-091C-62692B4DA409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DA68F4-3C58-05A4-221C-F84ECB6BBD27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96550D-B93A-F10F-F7B9-14E814F19AE1}"/>
              </a:ext>
            </a:extLst>
          </p:cNvPr>
          <p:cNvCxnSpPr/>
          <p:nvPr/>
        </p:nvCxnSpPr>
        <p:spPr>
          <a:xfrm flipH="1">
            <a:off x="3365924" y="2021488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86C8B8D-305C-515D-4B01-503405ADFF00}"/>
              </a:ext>
            </a:extLst>
          </p:cNvPr>
          <p:cNvSpPr/>
          <p:nvPr/>
        </p:nvSpPr>
        <p:spPr>
          <a:xfrm>
            <a:off x="4643503" y="2034350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49C191-FEF6-E10D-D78C-E6FDACD7E66F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627337E-15BA-10B3-AAE3-7222A29236F9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B039E7-B6BD-44E2-BC98-D97AA4CCF7BB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1B0E7-8425-5578-8623-E97F07E09FAB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BC943BB-4415-0C83-A125-B25CFA714C44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701D4F-4C37-895A-AAE0-A58A87AF7BDA}"/>
              </a:ext>
            </a:extLst>
          </p:cNvPr>
          <p:cNvCxnSpPr/>
          <p:nvPr/>
        </p:nvCxnSpPr>
        <p:spPr>
          <a:xfrm flipH="1">
            <a:off x="3365924" y="4220937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865A98-C059-0F01-113C-D0925CFA4CF9}"/>
              </a:ext>
            </a:extLst>
          </p:cNvPr>
          <p:cNvSpPr txBox="1"/>
          <p:nvPr/>
        </p:nvSpPr>
        <p:spPr>
          <a:xfrm>
            <a:off x="4715330" y="3469412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CEDEF0-68A9-8228-B820-F1F5F86024D8}"/>
              </a:ext>
            </a:extLst>
          </p:cNvPr>
          <p:cNvSpPr/>
          <p:nvPr/>
        </p:nvSpPr>
        <p:spPr>
          <a:xfrm>
            <a:off x="4715330" y="4233799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D67DF8-F171-B31D-36E9-568064ACA4C0}"/>
              </a:ext>
            </a:extLst>
          </p:cNvPr>
          <p:cNvGrpSpPr/>
          <p:nvPr/>
        </p:nvGrpSpPr>
        <p:grpSpPr>
          <a:xfrm>
            <a:off x="3467802" y="4432944"/>
            <a:ext cx="828000" cy="828000"/>
            <a:chOff x="4936328" y="4218830"/>
            <a:chExt cx="828000" cy="828000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C8970B8-1ECA-BAD3-91F9-A35FCAEC4F63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49BCB0-1543-6C08-F9C5-FCB289B91AAF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94AB90-2B5C-4E8B-9353-5DBE56B0432A}"/>
              </a:ext>
            </a:extLst>
          </p:cNvPr>
          <p:cNvCxnSpPr>
            <a:cxnSpLocks/>
          </p:cNvCxnSpPr>
          <p:nvPr/>
        </p:nvCxnSpPr>
        <p:spPr>
          <a:xfrm>
            <a:off x="3365924" y="3831911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0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19087</TotalTime>
  <Words>806</Words>
  <Application>Microsoft Office PowerPoint</Application>
  <PresentationFormat>Widescreen</PresentationFormat>
  <Paragraphs>184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.NET Core</vt:lpstr>
      <vt:lpstr>PowerPoint Presentation</vt:lpstr>
      <vt:lpstr>PowerPoint Presentation</vt:lpstr>
      <vt:lpstr>ASP .NET Core (Application Types)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Framework Core</vt:lpstr>
      <vt:lpstr>Entity Framework Core </vt:lpstr>
      <vt:lpstr>Database Providers </vt:lpstr>
      <vt:lpstr>Versions of EF (ORM)</vt:lpstr>
      <vt:lpstr>EF Core releases and support</vt:lpstr>
      <vt:lpstr>Application Base</vt:lpstr>
      <vt:lpstr>EF Core Basics </vt:lpstr>
      <vt:lpstr>PowerPoint Presentation</vt:lpstr>
      <vt:lpstr>PowerPoint Presentation</vt:lpstr>
      <vt:lpstr>PowerPoint Presentation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</cp:revision>
  <dcterms:created xsi:type="dcterms:W3CDTF">2021-11-22T03:42:21Z</dcterms:created>
  <dcterms:modified xsi:type="dcterms:W3CDTF">2023-01-04T10:25:10Z</dcterms:modified>
</cp:coreProperties>
</file>