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6" r:id="rId7"/>
    <p:sldId id="307" r:id="rId8"/>
    <p:sldId id="308" r:id="rId9"/>
    <p:sldId id="309" r:id="rId10"/>
    <p:sldId id="360" r:id="rId11"/>
    <p:sldId id="361" r:id="rId12"/>
    <p:sldId id="362" r:id="rId13"/>
    <p:sldId id="267" r:id="rId14"/>
    <p:sldId id="363" r:id="rId15"/>
    <p:sldId id="364" r:id="rId16"/>
    <p:sldId id="313" r:id="rId17"/>
    <p:sldId id="328" r:id="rId18"/>
    <p:sldId id="329" r:id="rId19"/>
    <p:sldId id="331" r:id="rId20"/>
    <p:sldId id="332" r:id="rId21"/>
    <p:sldId id="314" r:id="rId22"/>
    <p:sldId id="333" r:id="rId23"/>
    <p:sldId id="365" r:id="rId24"/>
    <p:sldId id="316" r:id="rId25"/>
    <p:sldId id="318" r:id="rId26"/>
    <p:sldId id="317" r:id="rId27"/>
    <p:sldId id="310" r:id="rId28"/>
    <p:sldId id="337" r:id="rId29"/>
    <p:sldId id="425" r:id="rId30"/>
    <p:sldId id="426" r:id="rId31"/>
    <p:sldId id="338" r:id="rId32"/>
    <p:sldId id="266" r:id="rId33"/>
    <p:sldId id="312" r:id="rId34"/>
    <p:sldId id="339" r:id="rId35"/>
    <p:sldId id="428" r:id="rId36"/>
    <p:sldId id="427" r:id="rId37"/>
    <p:sldId id="429" r:id="rId38"/>
    <p:sldId id="432" r:id="rId39"/>
    <p:sldId id="433" r:id="rId40"/>
    <p:sldId id="430" r:id="rId41"/>
    <p:sldId id="431" r:id="rId42"/>
    <p:sldId id="434" r:id="rId43"/>
    <p:sldId id="435" r:id="rId44"/>
    <p:sldId id="420" r:id="rId45"/>
    <p:sldId id="320" r:id="rId46"/>
    <p:sldId id="421" r:id="rId47"/>
    <p:sldId id="321" r:id="rId48"/>
    <p:sldId id="322" r:id="rId49"/>
    <p:sldId id="408" r:id="rId50"/>
    <p:sldId id="410" r:id="rId51"/>
    <p:sldId id="323" r:id="rId52"/>
    <p:sldId id="324" r:id="rId53"/>
    <p:sldId id="436" r:id="rId54"/>
    <p:sldId id="325" r:id="rId55"/>
    <p:sldId id="326" r:id="rId56"/>
    <p:sldId id="327" r:id="rId57"/>
    <p:sldId id="357" r:id="rId58"/>
    <p:sldId id="358" r:id="rId59"/>
    <p:sldId id="30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F9A3F-E5CC-4E8E-A1E5-A9501361710A}" v="31" dt="2023-01-06T07:39:19.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85" d="100"/>
          <a:sy n="85"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8C5F9A3F-E5CC-4E8E-A1E5-A9501361710A}"/>
    <pc:docChg chg="custSel addSld modSld sldOrd">
      <pc:chgData name="Manish Sharma" userId="b799adb9ba789c8f" providerId="LiveId" clId="{8C5F9A3F-E5CC-4E8E-A1E5-A9501361710A}" dt="2023-01-06T07:39:19.439" v="172"/>
      <pc:docMkLst>
        <pc:docMk/>
      </pc:docMkLst>
      <pc:sldChg chg="add">
        <pc:chgData name="Manish Sharma" userId="b799adb9ba789c8f" providerId="LiveId" clId="{8C5F9A3F-E5CC-4E8E-A1E5-A9501361710A}" dt="2023-01-05T04:19:19.358" v="17"/>
        <pc:sldMkLst>
          <pc:docMk/>
          <pc:sldMk cId="2451713000" sldId="266"/>
        </pc:sldMkLst>
      </pc:sldChg>
      <pc:sldChg chg="add">
        <pc:chgData name="Manish Sharma" userId="b799adb9ba789c8f" providerId="LiveId" clId="{8C5F9A3F-E5CC-4E8E-A1E5-A9501361710A}" dt="2023-01-02T08:06:23.034" v="15"/>
        <pc:sldMkLst>
          <pc:docMk/>
          <pc:sldMk cId="1040551395" sldId="267"/>
        </pc:sldMkLst>
      </pc:sldChg>
      <pc:sldChg chg="add">
        <pc:chgData name="Manish Sharma" userId="b799adb9ba789c8f" providerId="LiveId" clId="{8C5F9A3F-E5CC-4E8E-A1E5-A9501361710A}" dt="2023-01-02T07:40:01.350" v="0"/>
        <pc:sldMkLst>
          <pc:docMk/>
          <pc:sldMk cId="4205991571" sldId="307"/>
        </pc:sldMkLst>
      </pc:sldChg>
      <pc:sldChg chg="add">
        <pc:chgData name="Manish Sharma" userId="b799adb9ba789c8f" providerId="LiveId" clId="{8C5F9A3F-E5CC-4E8E-A1E5-A9501361710A}" dt="2023-01-02T07:40:01.350" v="0"/>
        <pc:sldMkLst>
          <pc:docMk/>
          <pc:sldMk cId="2559418866" sldId="308"/>
        </pc:sldMkLst>
      </pc:sldChg>
      <pc:sldChg chg="add">
        <pc:chgData name="Manish Sharma" userId="b799adb9ba789c8f" providerId="LiveId" clId="{8C5F9A3F-E5CC-4E8E-A1E5-A9501361710A}" dt="2023-01-02T07:40:01.350" v="0"/>
        <pc:sldMkLst>
          <pc:docMk/>
          <pc:sldMk cId="2486061415" sldId="309"/>
        </pc:sldMkLst>
      </pc:sldChg>
      <pc:sldChg chg="add">
        <pc:chgData name="Manish Sharma" userId="b799adb9ba789c8f" providerId="LiveId" clId="{8C5F9A3F-E5CC-4E8E-A1E5-A9501361710A}" dt="2023-01-05T04:19:19.358" v="17"/>
        <pc:sldMkLst>
          <pc:docMk/>
          <pc:sldMk cId="3905909107" sldId="310"/>
        </pc:sldMkLst>
      </pc:sldChg>
      <pc:sldChg chg="add">
        <pc:chgData name="Manish Sharma" userId="b799adb9ba789c8f" providerId="LiveId" clId="{8C5F9A3F-E5CC-4E8E-A1E5-A9501361710A}" dt="2023-01-05T04:19:19.358" v="17"/>
        <pc:sldMkLst>
          <pc:docMk/>
          <pc:sldMk cId="3363675506" sldId="312"/>
        </pc:sldMkLst>
      </pc:sldChg>
      <pc:sldChg chg="add">
        <pc:chgData name="Manish Sharma" userId="b799adb9ba789c8f" providerId="LiveId" clId="{8C5F9A3F-E5CC-4E8E-A1E5-A9501361710A}" dt="2023-01-03T05:38:45.636" v="16"/>
        <pc:sldMkLst>
          <pc:docMk/>
          <pc:sldMk cId="1745736043" sldId="313"/>
        </pc:sldMkLst>
      </pc:sldChg>
      <pc:sldChg chg="add">
        <pc:chgData name="Manish Sharma" userId="b799adb9ba789c8f" providerId="LiveId" clId="{8C5F9A3F-E5CC-4E8E-A1E5-A9501361710A}" dt="2023-01-03T05:38:45.636" v="16"/>
        <pc:sldMkLst>
          <pc:docMk/>
          <pc:sldMk cId="3343793836" sldId="314"/>
        </pc:sldMkLst>
      </pc:sldChg>
      <pc:sldChg chg="add">
        <pc:chgData name="Manish Sharma" userId="b799adb9ba789c8f" providerId="LiveId" clId="{8C5F9A3F-E5CC-4E8E-A1E5-A9501361710A}" dt="2023-01-05T04:19:19.358" v="17"/>
        <pc:sldMkLst>
          <pc:docMk/>
          <pc:sldMk cId="495837008" sldId="316"/>
        </pc:sldMkLst>
      </pc:sldChg>
      <pc:sldChg chg="add">
        <pc:chgData name="Manish Sharma" userId="b799adb9ba789c8f" providerId="LiveId" clId="{8C5F9A3F-E5CC-4E8E-A1E5-A9501361710A}" dt="2023-01-05T04:19:19.358" v="17"/>
        <pc:sldMkLst>
          <pc:docMk/>
          <pc:sldMk cId="729508330" sldId="317"/>
        </pc:sldMkLst>
      </pc:sldChg>
      <pc:sldChg chg="add">
        <pc:chgData name="Manish Sharma" userId="b799adb9ba789c8f" providerId="LiveId" clId="{8C5F9A3F-E5CC-4E8E-A1E5-A9501361710A}" dt="2023-01-05T04:19:19.358" v="17"/>
        <pc:sldMkLst>
          <pc:docMk/>
          <pc:sldMk cId="3730346979" sldId="318"/>
        </pc:sldMkLst>
      </pc:sldChg>
      <pc:sldChg chg="add">
        <pc:chgData name="Manish Sharma" userId="b799adb9ba789c8f" providerId="LiveId" clId="{8C5F9A3F-E5CC-4E8E-A1E5-A9501361710A}" dt="2023-01-06T04:14:29.405" v="171"/>
        <pc:sldMkLst>
          <pc:docMk/>
          <pc:sldMk cId="3305835573" sldId="320"/>
        </pc:sldMkLst>
      </pc:sldChg>
      <pc:sldChg chg="add">
        <pc:chgData name="Manish Sharma" userId="b799adb9ba789c8f" providerId="LiveId" clId="{8C5F9A3F-E5CC-4E8E-A1E5-A9501361710A}" dt="2023-01-06T04:14:29.405" v="171"/>
        <pc:sldMkLst>
          <pc:docMk/>
          <pc:sldMk cId="1973237833" sldId="321"/>
        </pc:sldMkLst>
      </pc:sldChg>
      <pc:sldChg chg="add">
        <pc:chgData name="Manish Sharma" userId="b799adb9ba789c8f" providerId="LiveId" clId="{8C5F9A3F-E5CC-4E8E-A1E5-A9501361710A}" dt="2023-01-06T04:14:29.405" v="171"/>
        <pc:sldMkLst>
          <pc:docMk/>
          <pc:sldMk cId="433844631" sldId="322"/>
        </pc:sldMkLst>
      </pc:sldChg>
      <pc:sldChg chg="add">
        <pc:chgData name="Manish Sharma" userId="b799adb9ba789c8f" providerId="LiveId" clId="{8C5F9A3F-E5CC-4E8E-A1E5-A9501361710A}" dt="2023-01-06T07:39:19.439" v="172"/>
        <pc:sldMkLst>
          <pc:docMk/>
          <pc:sldMk cId="45633748" sldId="323"/>
        </pc:sldMkLst>
      </pc:sldChg>
      <pc:sldChg chg="add">
        <pc:chgData name="Manish Sharma" userId="b799adb9ba789c8f" providerId="LiveId" clId="{8C5F9A3F-E5CC-4E8E-A1E5-A9501361710A}" dt="2023-01-06T07:39:19.439" v="172"/>
        <pc:sldMkLst>
          <pc:docMk/>
          <pc:sldMk cId="2625194412" sldId="324"/>
        </pc:sldMkLst>
      </pc:sldChg>
      <pc:sldChg chg="add">
        <pc:chgData name="Manish Sharma" userId="b799adb9ba789c8f" providerId="LiveId" clId="{8C5F9A3F-E5CC-4E8E-A1E5-A9501361710A}" dt="2023-01-06T07:39:19.439" v="172"/>
        <pc:sldMkLst>
          <pc:docMk/>
          <pc:sldMk cId="492403978" sldId="325"/>
        </pc:sldMkLst>
      </pc:sldChg>
      <pc:sldChg chg="add">
        <pc:chgData name="Manish Sharma" userId="b799adb9ba789c8f" providerId="LiveId" clId="{8C5F9A3F-E5CC-4E8E-A1E5-A9501361710A}" dt="2023-01-06T07:39:19.439" v="172"/>
        <pc:sldMkLst>
          <pc:docMk/>
          <pc:sldMk cId="2388020248" sldId="326"/>
        </pc:sldMkLst>
      </pc:sldChg>
      <pc:sldChg chg="add">
        <pc:chgData name="Manish Sharma" userId="b799adb9ba789c8f" providerId="LiveId" clId="{8C5F9A3F-E5CC-4E8E-A1E5-A9501361710A}" dt="2023-01-06T07:39:19.439" v="172"/>
        <pc:sldMkLst>
          <pc:docMk/>
          <pc:sldMk cId="855042921" sldId="327"/>
        </pc:sldMkLst>
      </pc:sldChg>
      <pc:sldChg chg="add">
        <pc:chgData name="Manish Sharma" userId="b799adb9ba789c8f" providerId="LiveId" clId="{8C5F9A3F-E5CC-4E8E-A1E5-A9501361710A}" dt="2023-01-03T05:38:45.636" v="16"/>
        <pc:sldMkLst>
          <pc:docMk/>
          <pc:sldMk cId="1818750816" sldId="328"/>
        </pc:sldMkLst>
      </pc:sldChg>
      <pc:sldChg chg="add">
        <pc:chgData name="Manish Sharma" userId="b799adb9ba789c8f" providerId="LiveId" clId="{8C5F9A3F-E5CC-4E8E-A1E5-A9501361710A}" dt="2023-01-03T05:38:45.636" v="16"/>
        <pc:sldMkLst>
          <pc:docMk/>
          <pc:sldMk cId="3069621704" sldId="329"/>
        </pc:sldMkLst>
      </pc:sldChg>
      <pc:sldChg chg="add">
        <pc:chgData name="Manish Sharma" userId="b799adb9ba789c8f" providerId="LiveId" clId="{8C5F9A3F-E5CC-4E8E-A1E5-A9501361710A}" dt="2023-01-03T05:38:45.636" v="16"/>
        <pc:sldMkLst>
          <pc:docMk/>
          <pc:sldMk cId="2552148886" sldId="331"/>
        </pc:sldMkLst>
      </pc:sldChg>
      <pc:sldChg chg="add">
        <pc:chgData name="Manish Sharma" userId="b799adb9ba789c8f" providerId="LiveId" clId="{8C5F9A3F-E5CC-4E8E-A1E5-A9501361710A}" dt="2023-01-03T05:38:45.636" v="16"/>
        <pc:sldMkLst>
          <pc:docMk/>
          <pc:sldMk cId="3289065075" sldId="332"/>
        </pc:sldMkLst>
      </pc:sldChg>
      <pc:sldChg chg="add">
        <pc:chgData name="Manish Sharma" userId="b799adb9ba789c8f" providerId="LiveId" clId="{8C5F9A3F-E5CC-4E8E-A1E5-A9501361710A}" dt="2023-01-05T04:19:19.358" v="17"/>
        <pc:sldMkLst>
          <pc:docMk/>
          <pc:sldMk cId="3402201954" sldId="333"/>
        </pc:sldMkLst>
      </pc:sldChg>
      <pc:sldChg chg="add">
        <pc:chgData name="Manish Sharma" userId="b799adb9ba789c8f" providerId="LiveId" clId="{8C5F9A3F-E5CC-4E8E-A1E5-A9501361710A}" dt="2023-01-05T04:19:19.358" v="17"/>
        <pc:sldMkLst>
          <pc:docMk/>
          <pc:sldMk cId="4089342765" sldId="337"/>
        </pc:sldMkLst>
      </pc:sldChg>
      <pc:sldChg chg="add">
        <pc:chgData name="Manish Sharma" userId="b799adb9ba789c8f" providerId="LiveId" clId="{8C5F9A3F-E5CC-4E8E-A1E5-A9501361710A}" dt="2023-01-05T04:19:19.358" v="17"/>
        <pc:sldMkLst>
          <pc:docMk/>
          <pc:sldMk cId="326244009" sldId="338"/>
        </pc:sldMkLst>
      </pc:sldChg>
      <pc:sldChg chg="add">
        <pc:chgData name="Manish Sharma" userId="b799adb9ba789c8f" providerId="LiveId" clId="{8C5F9A3F-E5CC-4E8E-A1E5-A9501361710A}" dt="2023-01-05T04:19:19.358" v="17"/>
        <pc:sldMkLst>
          <pc:docMk/>
          <pc:sldMk cId="914836995" sldId="339"/>
        </pc:sldMkLst>
      </pc:sldChg>
      <pc:sldChg chg="add">
        <pc:chgData name="Manish Sharma" userId="b799adb9ba789c8f" providerId="LiveId" clId="{8C5F9A3F-E5CC-4E8E-A1E5-A9501361710A}" dt="2023-01-06T07:39:19.439" v="172"/>
        <pc:sldMkLst>
          <pc:docMk/>
          <pc:sldMk cId="3237243737" sldId="357"/>
        </pc:sldMkLst>
      </pc:sldChg>
      <pc:sldChg chg="add">
        <pc:chgData name="Manish Sharma" userId="b799adb9ba789c8f" providerId="LiveId" clId="{8C5F9A3F-E5CC-4E8E-A1E5-A9501361710A}" dt="2023-01-06T07:39:19.439" v="172"/>
        <pc:sldMkLst>
          <pc:docMk/>
          <pc:sldMk cId="3787089593" sldId="358"/>
        </pc:sldMkLst>
      </pc:sldChg>
      <pc:sldChg chg="add">
        <pc:chgData name="Manish Sharma" userId="b799adb9ba789c8f" providerId="LiveId" clId="{8C5F9A3F-E5CC-4E8E-A1E5-A9501361710A}" dt="2023-01-02T07:40:39.521" v="1"/>
        <pc:sldMkLst>
          <pc:docMk/>
          <pc:sldMk cId="972214110" sldId="360"/>
        </pc:sldMkLst>
      </pc:sldChg>
      <pc:sldChg chg="addSp delSp modSp new mod">
        <pc:chgData name="Manish Sharma" userId="b799adb9ba789c8f" providerId="LiveId" clId="{8C5F9A3F-E5CC-4E8E-A1E5-A9501361710A}" dt="2023-01-02T07:44:35.133" v="13"/>
        <pc:sldMkLst>
          <pc:docMk/>
          <pc:sldMk cId="1850253192" sldId="361"/>
        </pc:sldMkLst>
        <pc:spChg chg="del">
          <ac:chgData name="Manish Sharma" userId="b799adb9ba789c8f" providerId="LiveId" clId="{8C5F9A3F-E5CC-4E8E-A1E5-A9501361710A}" dt="2023-01-02T07:41:10.588" v="3" actId="478"/>
          <ac:spMkLst>
            <pc:docMk/>
            <pc:sldMk cId="1850253192" sldId="361"/>
            <ac:spMk id="2" creationId="{E65BF668-88A5-FE8C-87BC-B6405A1BC8B6}"/>
          </ac:spMkLst>
        </pc:spChg>
        <pc:spChg chg="del">
          <ac:chgData name="Manish Sharma" userId="b799adb9ba789c8f" providerId="LiveId" clId="{8C5F9A3F-E5CC-4E8E-A1E5-A9501361710A}" dt="2023-01-02T07:41:10.588" v="3" actId="478"/>
          <ac:spMkLst>
            <pc:docMk/>
            <pc:sldMk cId="1850253192" sldId="361"/>
            <ac:spMk id="3" creationId="{7CA7228A-23CC-1534-A29A-100DDC137D5A}"/>
          </ac:spMkLst>
        </pc:spChg>
        <pc:spChg chg="add mod">
          <ac:chgData name="Manish Sharma" userId="b799adb9ba789c8f" providerId="LiveId" clId="{8C5F9A3F-E5CC-4E8E-A1E5-A9501361710A}" dt="2023-01-02T07:41:14.394" v="4"/>
          <ac:spMkLst>
            <pc:docMk/>
            <pc:sldMk cId="1850253192" sldId="361"/>
            <ac:spMk id="4" creationId="{2F91442D-0705-6CE4-B539-5AA030842C63}"/>
          </ac:spMkLst>
        </pc:spChg>
        <pc:spChg chg="add mod">
          <ac:chgData name="Manish Sharma" userId="b799adb9ba789c8f" providerId="LiveId" clId="{8C5F9A3F-E5CC-4E8E-A1E5-A9501361710A}" dt="2023-01-02T07:41:28.098" v="5"/>
          <ac:spMkLst>
            <pc:docMk/>
            <pc:sldMk cId="1850253192" sldId="361"/>
            <ac:spMk id="6" creationId="{F20AD1F0-1AC9-BFB7-5FAE-F8078E1B165E}"/>
          </ac:spMkLst>
        </pc:spChg>
        <pc:spChg chg="add mod">
          <ac:chgData name="Manish Sharma" userId="b799adb9ba789c8f" providerId="LiveId" clId="{8C5F9A3F-E5CC-4E8E-A1E5-A9501361710A}" dt="2023-01-02T07:41:28.098" v="5"/>
          <ac:spMkLst>
            <pc:docMk/>
            <pc:sldMk cId="1850253192" sldId="361"/>
            <ac:spMk id="7" creationId="{34F30746-3B53-0886-AE64-FC862D3A2C07}"/>
          </ac:spMkLst>
        </pc:spChg>
        <pc:spChg chg="add mod">
          <ac:chgData name="Manish Sharma" userId="b799adb9ba789c8f" providerId="LiveId" clId="{8C5F9A3F-E5CC-4E8E-A1E5-A9501361710A}" dt="2023-01-02T07:41:41.852" v="6"/>
          <ac:spMkLst>
            <pc:docMk/>
            <pc:sldMk cId="1850253192" sldId="361"/>
            <ac:spMk id="9" creationId="{561F2C9F-99D9-9172-769B-0224098D62F5}"/>
          </ac:spMkLst>
        </pc:spChg>
        <pc:spChg chg="add mod">
          <ac:chgData name="Manish Sharma" userId="b799adb9ba789c8f" providerId="LiveId" clId="{8C5F9A3F-E5CC-4E8E-A1E5-A9501361710A}" dt="2023-01-02T07:41:41.852" v="6"/>
          <ac:spMkLst>
            <pc:docMk/>
            <pc:sldMk cId="1850253192" sldId="361"/>
            <ac:spMk id="10" creationId="{64EDA117-5855-849C-BD42-484F33AB34DC}"/>
          </ac:spMkLst>
        </pc:spChg>
        <pc:spChg chg="add mod">
          <ac:chgData name="Manish Sharma" userId="b799adb9ba789c8f" providerId="LiveId" clId="{8C5F9A3F-E5CC-4E8E-A1E5-A9501361710A}" dt="2023-01-02T07:42:10.472" v="7"/>
          <ac:spMkLst>
            <pc:docMk/>
            <pc:sldMk cId="1850253192" sldId="361"/>
            <ac:spMk id="12" creationId="{2A5D050F-89BE-01C0-9E2F-4C18BCFAA6B4}"/>
          </ac:spMkLst>
        </pc:spChg>
        <pc:spChg chg="add mod">
          <ac:chgData name="Manish Sharma" userId="b799adb9ba789c8f" providerId="LiveId" clId="{8C5F9A3F-E5CC-4E8E-A1E5-A9501361710A}" dt="2023-01-02T07:42:54.693" v="8"/>
          <ac:spMkLst>
            <pc:docMk/>
            <pc:sldMk cId="1850253192" sldId="361"/>
            <ac:spMk id="13" creationId="{66ACF48A-E35D-D70D-2B73-25CFD2C1525C}"/>
          </ac:spMkLst>
        </pc:spChg>
        <pc:spChg chg="add mod">
          <ac:chgData name="Manish Sharma" userId="b799adb9ba789c8f" providerId="LiveId" clId="{8C5F9A3F-E5CC-4E8E-A1E5-A9501361710A}" dt="2023-01-02T07:42:54.693" v="8"/>
          <ac:spMkLst>
            <pc:docMk/>
            <pc:sldMk cId="1850253192" sldId="361"/>
            <ac:spMk id="15" creationId="{AF4BCD11-FA4A-39FC-6F1F-228E2D05F0DA}"/>
          </ac:spMkLst>
        </pc:spChg>
        <pc:spChg chg="add mod">
          <ac:chgData name="Manish Sharma" userId="b799adb9ba789c8f" providerId="LiveId" clId="{8C5F9A3F-E5CC-4E8E-A1E5-A9501361710A}" dt="2023-01-02T07:43:28.373" v="9"/>
          <ac:spMkLst>
            <pc:docMk/>
            <pc:sldMk cId="1850253192" sldId="361"/>
            <ac:spMk id="16" creationId="{8B53EDC6-FBB4-2D91-6C61-016DAA2A225A}"/>
          </ac:spMkLst>
        </pc:spChg>
        <pc:spChg chg="add mod">
          <ac:chgData name="Manish Sharma" userId="b799adb9ba789c8f" providerId="LiveId" clId="{8C5F9A3F-E5CC-4E8E-A1E5-A9501361710A}" dt="2023-01-02T07:43:37.447" v="10"/>
          <ac:spMkLst>
            <pc:docMk/>
            <pc:sldMk cId="1850253192" sldId="361"/>
            <ac:spMk id="20" creationId="{79427F1E-84FB-11C3-68D0-40EF2A70413D}"/>
          </ac:spMkLst>
        </pc:spChg>
        <pc:spChg chg="add mod">
          <ac:chgData name="Manish Sharma" userId="b799adb9ba789c8f" providerId="LiveId" clId="{8C5F9A3F-E5CC-4E8E-A1E5-A9501361710A}" dt="2023-01-02T07:43:48.394" v="11"/>
          <ac:spMkLst>
            <pc:docMk/>
            <pc:sldMk cId="1850253192" sldId="361"/>
            <ac:spMk id="22" creationId="{2CFB435A-A750-8ED2-79F0-221E49FAA1BB}"/>
          </ac:spMkLst>
        </pc:spChg>
        <pc:spChg chg="add mod">
          <ac:chgData name="Manish Sharma" userId="b799adb9ba789c8f" providerId="LiveId" clId="{8C5F9A3F-E5CC-4E8E-A1E5-A9501361710A}" dt="2023-01-02T07:43:48.394" v="11"/>
          <ac:spMkLst>
            <pc:docMk/>
            <pc:sldMk cId="1850253192" sldId="361"/>
            <ac:spMk id="23" creationId="{0F794E00-E8B4-A5CA-B80B-7977FDDC6FF4}"/>
          </ac:spMkLst>
        </pc:spChg>
        <pc:spChg chg="add mod">
          <ac:chgData name="Manish Sharma" userId="b799adb9ba789c8f" providerId="LiveId" clId="{8C5F9A3F-E5CC-4E8E-A1E5-A9501361710A}" dt="2023-01-02T07:43:55.860" v="12"/>
          <ac:spMkLst>
            <pc:docMk/>
            <pc:sldMk cId="1850253192" sldId="361"/>
            <ac:spMk id="25" creationId="{080ABF05-216B-0BF4-65CE-F52B3A435854}"/>
          </ac:spMkLst>
        </pc:spChg>
        <pc:spChg chg="add mod">
          <ac:chgData name="Manish Sharma" userId="b799adb9ba789c8f" providerId="LiveId" clId="{8C5F9A3F-E5CC-4E8E-A1E5-A9501361710A}" dt="2023-01-02T07:43:55.860" v="12"/>
          <ac:spMkLst>
            <pc:docMk/>
            <pc:sldMk cId="1850253192" sldId="361"/>
            <ac:spMk id="26" creationId="{3EB6666A-54F2-94BB-CFA8-733932A7EC87}"/>
          </ac:spMkLst>
        </pc:spChg>
        <pc:spChg chg="add mod">
          <ac:chgData name="Manish Sharma" userId="b799adb9ba789c8f" providerId="LiveId" clId="{8C5F9A3F-E5CC-4E8E-A1E5-A9501361710A}" dt="2023-01-02T07:44:35.133" v="13"/>
          <ac:spMkLst>
            <pc:docMk/>
            <pc:sldMk cId="1850253192" sldId="361"/>
            <ac:spMk id="27" creationId="{1C38895D-B4A1-3CE8-FE32-D1F17A20B6BE}"/>
          </ac:spMkLst>
        </pc:spChg>
        <pc:spChg chg="add mod">
          <ac:chgData name="Manish Sharma" userId="b799adb9ba789c8f" providerId="LiveId" clId="{8C5F9A3F-E5CC-4E8E-A1E5-A9501361710A}" dt="2023-01-02T07:44:35.133" v="13"/>
          <ac:spMkLst>
            <pc:docMk/>
            <pc:sldMk cId="1850253192" sldId="361"/>
            <ac:spMk id="28" creationId="{0366BA80-6D18-E785-8120-20D2E90B3EC1}"/>
          </ac:spMkLst>
        </pc:spChg>
        <pc:cxnChg chg="add mod">
          <ac:chgData name="Manish Sharma" userId="b799adb9ba789c8f" providerId="LiveId" clId="{8C5F9A3F-E5CC-4E8E-A1E5-A9501361710A}" dt="2023-01-02T07:41:28.098" v="5"/>
          <ac:cxnSpMkLst>
            <pc:docMk/>
            <pc:sldMk cId="1850253192" sldId="361"/>
            <ac:cxnSpMk id="5" creationId="{4BC26AE1-9291-B86D-BFF2-8ACED2858451}"/>
          </ac:cxnSpMkLst>
        </pc:cxnChg>
        <pc:cxnChg chg="add mod">
          <ac:chgData name="Manish Sharma" userId="b799adb9ba789c8f" providerId="LiveId" clId="{8C5F9A3F-E5CC-4E8E-A1E5-A9501361710A}" dt="2023-01-02T07:41:41.852" v="6"/>
          <ac:cxnSpMkLst>
            <pc:docMk/>
            <pc:sldMk cId="1850253192" sldId="361"/>
            <ac:cxnSpMk id="8" creationId="{C0E34067-EAA8-FF62-F358-F86E64CC14FD}"/>
          </ac:cxnSpMkLst>
        </pc:cxnChg>
        <pc:cxnChg chg="add mod">
          <ac:chgData name="Manish Sharma" userId="b799adb9ba789c8f" providerId="LiveId" clId="{8C5F9A3F-E5CC-4E8E-A1E5-A9501361710A}" dt="2023-01-02T07:42:10.472" v="7"/>
          <ac:cxnSpMkLst>
            <pc:docMk/>
            <pc:sldMk cId="1850253192" sldId="361"/>
            <ac:cxnSpMk id="11" creationId="{9DC0B0A0-368D-B42C-2394-35E2AE6008BE}"/>
          </ac:cxnSpMkLst>
        </pc:cxnChg>
        <pc:cxnChg chg="add mod">
          <ac:chgData name="Manish Sharma" userId="b799adb9ba789c8f" providerId="LiveId" clId="{8C5F9A3F-E5CC-4E8E-A1E5-A9501361710A}" dt="2023-01-02T07:42:54.693" v="8"/>
          <ac:cxnSpMkLst>
            <pc:docMk/>
            <pc:sldMk cId="1850253192" sldId="361"/>
            <ac:cxnSpMk id="14" creationId="{C91F262D-EF5B-C439-E815-98C870D0C0AD}"/>
          </ac:cxnSpMkLst>
        </pc:cxnChg>
        <pc:cxnChg chg="add mod">
          <ac:chgData name="Manish Sharma" userId="b799adb9ba789c8f" providerId="LiveId" clId="{8C5F9A3F-E5CC-4E8E-A1E5-A9501361710A}" dt="2023-01-02T07:43:28.373" v="9"/>
          <ac:cxnSpMkLst>
            <pc:docMk/>
            <pc:sldMk cId="1850253192" sldId="361"/>
            <ac:cxnSpMk id="17" creationId="{85F579D5-95D4-892D-8FB9-2EEC99776F1C}"/>
          </ac:cxnSpMkLst>
        </pc:cxnChg>
        <pc:cxnChg chg="add mod">
          <ac:chgData name="Manish Sharma" userId="b799adb9ba789c8f" providerId="LiveId" clId="{8C5F9A3F-E5CC-4E8E-A1E5-A9501361710A}" dt="2023-01-02T07:43:28.373" v="9"/>
          <ac:cxnSpMkLst>
            <pc:docMk/>
            <pc:sldMk cId="1850253192" sldId="361"/>
            <ac:cxnSpMk id="18" creationId="{2905C9ED-6539-2246-744F-FC9B5D978AEF}"/>
          </ac:cxnSpMkLst>
        </pc:cxnChg>
        <pc:cxnChg chg="add mod">
          <ac:chgData name="Manish Sharma" userId="b799adb9ba789c8f" providerId="LiveId" clId="{8C5F9A3F-E5CC-4E8E-A1E5-A9501361710A}" dt="2023-01-02T07:43:28.373" v="9"/>
          <ac:cxnSpMkLst>
            <pc:docMk/>
            <pc:sldMk cId="1850253192" sldId="361"/>
            <ac:cxnSpMk id="19" creationId="{084FDACE-997C-A6E2-0452-34ED1CD2244E}"/>
          </ac:cxnSpMkLst>
        </pc:cxnChg>
        <pc:cxnChg chg="add mod">
          <ac:chgData name="Manish Sharma" userId="b799adb9ba789c8f" providerId="LiveId" clId="{8C5F9A3F-E5CC-4E8E-A1E5-A9501361710A}" dt="2023-01-02T07:43:48.394" v="11"/>
          <ac:cxnSpMkLst>
            <pc:docMk/>
            <pc:sldMk cId="1850253192" sldId="361"/>
            <ac:cxnSpMk id="21" creationId="{AE499370-F513-E4C2-7B24-D1304B4977A1}"/>
          </ac:cxnSpMkLst>
        </pc:cxnChg>
        <pc:cxnChg chg="add mod">
          <ac:chgData name="Manish Sharma" userId="b799adb9ba789c8f" providerId="LiveId" clId="{8C5F9A3F-E5CC-4E8E-A1E5-A9501361710A}" dt="2023-01-02T07:43:55.860" v="12"/>
          <ac:cxnSpMkLst>
            <pc:docMk/>
            <pc:sldMk cId="1850253192" sldId="361"/>
            <ac:cxnSpMk id="24" creationId="{529102C5-8756-8801-B66C-68D5062C17B1}"/>
          </ac:cxnSpMkLst>
        </pc:cxnChg>
      </pc:sldChg>
      <pc:sldChg chg="add">
        <pc:chgData name="Manish Sharma" userId="b799adb9ba789c8f" providerId="LiveId" clId="{8C5F9A3F-E5CC-4E8E-A1E5-A9501361710A}" dt="2023-01-02T07:48:01.565" v="14"/>
        <pc:sldMkLst>
          <pc:docMk/>
          <pc:sldMk cId="3754294204" sldId="362"/>
        </pc:sldMkLst>
      </pc:sldChg>
      <pc:sldChg chg="add">
        <pc:chgData name="Manish Sharma" userId="b799adb9ba789c8f" providerId="LiveId" clId="{8C5F9A3F-E5CC-4E8E-A1E5-A9501361710A}" dt="2023-01-03T05:38:45.636" v="16"/>
        <pc:sldMkLst>
          <pc:docMk/>
          <pc:sldMk cId="318057258" sldId="363"/>
        </pc:sldMkLst>
      </pc:sldChg>
      <pc:sldChg chg="add">
        <pc:chgData name="Manish Sharma" userId="b799adb9ba789c8f" providerId="LiveId" clId="{8C5F9A3F-E5CC-4E8E-A1E5-A9501361710A}" dt="2023-01-03T05:38:45.636" v="16"/>
        <pc:sldMkLst>
          <pc:docMk/>
          <pc:sldMk cId="2261033248" sldId="364"/>
        </pc:sldMkLst>
      </pc:sldChg>
      <pc:sldChg chg="add">
        <pc:chgData name="Manish Sharma" userId="b799adb9ba789c8f" providerId="LiveId" clId="{8C5F9A3F-E5CC-4E8E-A1E5-A9501361710A}" dt="2023-01-05T04:19:19.358" v="17"/>
        <pc:sldMkLst>
          <pc:docMk/>
          <pc:sldMk cId="849919439" sldId="365"/>
        </pc:sldMkLst>
      </pc:sldChg>
      <pc:sldChg chg="add">
        <pc:chgData name="Manish Sharma" userId="b799adb9ba789c8f" providerId="LiveId" clId="{8C5F9A3F-E5CC-4E8E-A1E5-A9501361710A}" dt="2023-01-06T04:14:29.405" v="171"/>
        <pc:sldMkLst>
          <pc:docMk/>
          <pc:sldMk cId="2747173488" sldId="408"/>
        </pc:sldMkLst>
      </pc:sldChg>
      <pc:sldChg chg="add">
        <pc:chgData name="Manish Sharma" userId="b799adb9ba789c8f" providerId="LiveId" clId="{8C5F9A3F-E5CC-4E8E-A1E5-A9501361710A}" dt="2023-01-06T04:14:29.405" v="171"/>
        <pc:sldMkLst>
          <pc:docMk/>
          <pc:sldMk cId="956484382" sldId="410"/>
        </pc:sldMkLst>
      </pc:sldChg>
      <pc:sldChg chg="add">
        <pc:chgData name="Manish Sharma" userId="b799adb9ba789c8f" providerId="LiveId" clId="{8C5F9A3F-E5CC-4E8E-A1E5-A9501361710A}" dt="2023-01-06T04:14:29.405" v="171"/>
        <pc:sldMkLst>
          <pc:docMk/>
          <pc:sldMk cId="4275185108" sldId="420"/>
        </pc:sldMkLst>
      </pc:sldChg>
      <pc:sldChg chg="add">
        <pc:chgData name="Manish Sharma" userId="b799adb9ba789c8f" providerId="LiveId" clId="{8C5F9A3F-E5CC-4E8E-A1E5-A9501361710A}" dt="2023-01-06T04:14:29.405" v="171"/>
        <pc:sldMkLst>
          <pc:docMk/>
          <pc:sldMk cId="107821572" sldId="421"/>
        </pc:sldMkLst>
      </pc:sldChg>
      <pc:sldChg chg="add">
        <pc:chgData name="Manish Sharma" userId="b799adb9ba789c8f" providerId="LiveId" clId="{8C5F9A3F-E5CC-4E8E-A1E5-A9501361710A}" dt="2023-01-05T04:19:19.358" v="17"/>
        <pc:sldMkLst>
          <pc:docMk/>
          <pc:sldMk cId="1262168993" sldId="425"/>
        </pc:sldMkLst>
      </pc:sldChg>
      <pc:sldChg chg="add">
        <pc:chgData name="Manish Sharma" userId="b799adb9ba789c8f" providerId="LiveId" clId="{8C5F9A3F-E5CC-4E8E-A1E5-A9501361710A}" dt="2023-01-05T04:19:19.358" v="17"/>
        <pc:sldMkLst>
          <pc:docMk/>
          <pc:sldMk cId="2259310618" sldId="426"/>
        </pc:sldMkLst>
      </pc:sldChg>
      <pc:sldChg chg="add">
        <pc:chgData name="Manish Sharma" userId="b799adb9ba789c8f" providerId="LiveId" clId="{8C5F9A3F-E5CC-4E8E-A1E5-A9501361710A}" dt="2023-01-05T04:19:19.358" v="17"/>
        <pc:sldMkLst>
          <pc:docMk/>
          <pc:sldMk cId="1617090137" sldId="427"/>
        </pc:sldMkLst>
      </pc:sldChg>
      <pc:sldChg chg="add ord">
        <pc:chgData name="Manish Sharma" userId="b799adb9ba789c8f" providerId="LiveId" clId="{8C5F9A3F-E5CC-4E8E-A1E5-A9501361710A}" dt="2023-01-05T04:19:59.102" v="20"/>
        <pc:sldMkLst>
          <pc:docMk/>
          <pc:sldMk cId="3294796223" sldId="428"/>
        </pc:sldMkLst>
      </pc:sldChg>
      <pc:sldChg chg="add">
        <pc:chgData name="Manish Sharma" userId="b799adb9ba789c8f" providerId="LiveId" clId="{8C5F9A3F-E5CC-4E8E-A1E5-A9501361710A}" dt="2023-01-05T04:19:54.037" v="18"/>
        <pc:sldMkLst>
          <pc:docMk/>
          <pc:sldMk cId="2548315605" sldId="429"/>
        </pc:sldMkLst>
      </pc:sldChg>
      <pc:sldChg chg="add">
        <pc:chgData name="Manish Sharma" userId="b799adb9ba789c8f" providerId="LiveId" clId="{8C5F9A3F-E5CC-4E8E-A1E5-A9501361710A}" dt="2023-01-05T04:19:54.037" v="18"/>
        <pc:sldMkLst>
          <pc:docMk/>
          <pc:sldMk cId="3025542350" sldId="430"/>
        </pc:sldMkLst>
      </pc:sldChg>
      <pc:sldChg chg="add">
        <pc:chgData name="Manish Sharma" userId="b799adb9ba789c8f" providerId="LiveId" clId="{8C5F9A3F-E5CC-4E8E-A1E5-A9501361710A}" dt="2023-01-05T04:19:54.037" v="18"/>
        <pc:sldMkLst>
          <pc:docMk/>
          <pc:sldMk cId="1821816965" sldId="431"/>
        </pc:sldMkLst>
      </pc:sldChg>
      <pc:sldChg chg="addSp delSp modSp new mod">
        <pc:chgData name="Manish Sharma" userId="b799adb9ba789c8f" providerId="LiveId" clId="{8C5F9A3F-E5CC-4E8E-A1E5-A9501361710A}" dt="2023-01-05T05:01:30.666" v="110" actId="11529"/>
        <pc:sldMkLst>
          <pc:docMk/>
          <pc:sldMk cId="3657271467" sldId="432"/>
        </pc:sldMkLst>
        <pc:spChg chg="del">
          <ac:chgData name="Manish Sharma" userId="b799adb9ba789c8f" providerId="LiveId" clId="{8C5F9A3F-E5CC-4E8E-A1E5-A9501361710A}" dt="2023-01-05T04:56:43.948" v="22" actId="478"/>
          <ac:spMkLst>
            <pc:docMk/>
            <pc:sldMk cId="3657271467" sldId="432"/>
            <ac:spMk id="2" creationId="{08935A1F-3343-EEFC-51A5-FE6796C3CDD8}"/>
          </ac:spMkLst>
        </pc:spChg>
        <pc:spChg chg="del">
          <ac:chgData name="Manish Sharma" userId="b799adb9ba789c8f" providerId="LiveId" clId="{8C5F9A3F-E5CC-4E8E-A1E5-A9501361710A}" dt="2023-01-05T04:56:43.948" v="22" actId="478"/>
          <ac:spMkLst>
            <pc:docMk/>
            <pc:sldMk cId="3657271467" sldId="432"/>
            <ac:spMk id="3" creationId="{6A292B68-8C48-2720-F37B-D1C7125C9F1F}"/>
          </ac:spMkLst>
        </pc:spChg>
        <pc:spChg chg="add mod">
          <ac:chgData name="Manish Sharma" userId="b799adb9ba789c8f" providerId="LiveId" clId="{8C5F9A3F-E5CC-4E8E-A1E5-A9501361710A}" dt="2023-01-05T04:58:31.277" v="81" actId="313"/>
          <ac:spMkLst>
            <pc:docMk/>
            <pc:sldMk cId="3657271467" sldId="432"/>
            <ac:spMk id="4" creationId="{2E32B73D-9DDD-6D50-8D26-A37E2B6043DA}"/>
          </ac:spMkLst>
        </pc:spChg>
        <pc:spChg chg="add mod">
          <ac:chgData name="Manish Sharma" userId="b799adb9ba789c8f" providerId="LiveId" clId="{8C5F9A3F-E5CC-4E8E-A1E5-A9501361710A}" dt="2023-01-05T04:57:51.173" v="44" actId="1076"/>
          <ac:spMkLst>
            <pc:docMk/>
            <pc:sldMk cId="3657271467" sldId="432"/>
            <ac:spMk id="5" creationId="{AB449F63-500A-2ED0-67A5-59A79B498A4C}"/>
          </ac:spMkLst>
        </pc:spChg>
        <pc:spChg chg="add mod">
          <ac:chgData name="Manish Sharma" userId="b799adb9ba789c8f" providerId="LiveId" clId="{8C5F9A3F-E5CC-4E8E-A1E5-A9501361710A}" dt="2023-01-05T04:59:45.583" v="92" actId="1076"/>
          <ac:spMkLst>
            <pc:docMk/>
            <pc:sldMk cId="3657271467" sldId="432"/>
            <ac:spMk id="6" creationId="{690234EE-6F02-19B9-8ACD-FB64FB5077BD}"/>
          </ac:spMkLst>
        </pc:spChg>
        <pc:spChg chg="add mod">
          <ac:chgData name="Manish Sharma" userId="b799adb9ba789c8f" providerId="LiveId" clId="{8C5F9A3F-E5CC-4E8E-A1E5-A9501361710A}" dt="2023-01-05T04:59:33.074" v="88" actId="1076"/>
          <ac:spMkLst>
            <pc:docMk/>
            <pc:sldMk cId="3657271467" sldId="432"/>
            <ac:spMk id="7" creationId="{8DA20D60-DC94-127E-3666-BAB792CDBFE8}"/>
          </ac:spMkLst>
        </pc:spChg>
        <pc:spChg chg="add mod">
          <ac:chgData name="Manish Sharma" userId="b799adb9ba789c8f" providerId="LiveId" clId="{8C5F9A3F-E5CC-4E8E-A1E5-A9501361710A}" dt="2023-01-05T05:00:05.135" v="102" actId="1076"/>
          <ac:spMkLst>
            <pc:docMk/>
            <pc:sldMk cId="3657271467" sldId="432"/>
            <ac:spMk id="8" creationId="{714955B3-0C39-ACBC-7A2F-1EB077FDB449}"/>
          </ac:spMkLst>
        </pc:spChg>
        <pc:spChg chg="add mod">
          <ac:chgData name="Manish Sharma" userId="b799adb9ba789c8f" providerId="LiveId" clId="{8C5F9A3F-E5CC-4E8E-A1E5-A9501361710A}" dt="2023-01-05T05:01:13.477" v="105" actId="1076"/>
          <ac:spMkLst>
            <pc:docMk/>
            <pc:sldMk cId="3657271467" sldId="432"/>
            <ac:spMk id="11" creationId="{D02B9C08-5F31-D0DE-A3B9-55BEA37105ED}"/>
          </ac:spMkLst>
        </pc:spChg>
        <pc:spChg chg="add mod">
          <ac:chgData name="Manish Sharma" userId="b799adb9ba789c8f" providerId="LiveId" clId="{8C5F9A3F-E5CC-4E8E-A1E5-A9501361710A}" dt="2023-01-05T05:01:16.733" v="107" actId="20577"/>
          <ac:spMkLst>
            <pc:docMk/>
            <pc:sldMk cId="3657271467" sldId="432"/>
            <ac:spMk id="12" creationId="{F78BC7D0-6A1E-1CCF-C941-AE05678CF348}"/>
          </ac:spMkLst>
        </pc:spChg>
        <pc:spChg chg="add mod">
          <ac:chgData name="Manish Sharma" userId="b799adb9ba789c8f" providerId="LiveId" clId="{8C5F9A3F-E5CC-4E8E-A1E5-A9501361710A}" dt="2023-01-05T05:01:19.839" v="109" actId="20577"/>
          <ac:spMkLst>
            <pc:docMk/>
            <pc:sldMk cId="3657271467" sldId="432"/>
            <ac:spMk id="13" creationId="{22B843B8-DA0B-BC22-6F8D-46AE2AA6DB10}"/>
          </ac:spMkLst>
        </pc:spChg>
        <pc:cxnChg chg="add">
          <ac:chgData name="Manish Sharma" userId="b799adb9ba789c8f" providerId="LiveId" clId="{8C5F9A3F-E5CC-4E8E-A1E5-A9501361710A}" dt="2023-01-05T05:00:43.597" v="103" actId="11529"/>
          <ac:cxnSpMkLst>
            <pc:docMk/>
            <pc:sldMk cId="3657271467" sldId="432"/>
            <ac:cxnSpMk id="10" creationId="{FB6408C8-DEC7-236D-F08E-8287322E499B}"/>
          </ac:cxnSpMkLst>
        </pc:cxnChg>
        <pc:cxnChg chg="add">
          <ac:chgData name="Manish Sharma" userId="b799adb9ba789c8f" providerId="LiveId" clId="{8C5F9A3F-E5CC-4E8E-A1E5-A9501361710A}" dt="2023-01-05T05:01:30.666" v="110" actId="11529"/>
          <ac:cxnSpMkLst>
            <pc:docMk/>
            <pc:sldMk cId="3657271467" sldId="432"/>
            <ac:cxnSpMk id="15" creationId="{5BFEE560-CF09-57C7-1B35-F3DF02647CB7}"/>
          </ac:cxnSpMkLst>
        </pc:cxnChg>
      </pc:sldChg>
      <pc:sldChg chg="addSp delSp modSp new mod">
        <pc:chgData name="Manish Sharma" userId="b799adb9ba789c8f" providerId="LiveId" clId="{8C5F9A3F-E5CC-4E8E-A1E5-A9501361710A}" dt="2023-01-05T05:31:11.768" v="165" actId="478"/>
        <pc:sldMkLst>
          <pc:docMk/>
          <pc:sldMk cId="1752987884" sldId="433"/>
        </pc:sldMkLst>
        <pc:spChg chg="del">
          <ac:chgData name="Manish Sharma" userId="b799adb9ba789c8f" providerId="LiveId" clId="{8C5F9A3F-E5CC-4E8E-A1E5-A9501361710A}" dt="2023-01-05T05:29:30.083" v="112" actId="478"/>
          <ac:spMkLst>
            <pc:docMk/>
            <pc:sldMk cId="1752987884" sldId="433"/>
            <ac:spMk id="2" creationId="{2C03AB96-F53F-466A-62F7-8968FC0EA4C4}"/>
          </ac:spMkLst>
        </pc:spChg>
        <pc:spChg chg="del">
          <ac:chgData name="Manish Sharma" userId="b799adb9ba789c8f" providerId="LiveId" clId="{8C5F9A3F-E5CC-4E8E-A1E5-A9501361710A}" dt="2023-01-05T05:29:30.083" v="112" actId="478"/>
          <ac:spMkLst>
            <pc:docMk/>
            <pc:sldMk cId="1752987884" sldId="433"/>
            <ac:spMk id="3" creationId="{0FC5E382-8C0B-82AF-7602-601F175EB39E}"/>
          </ac:spMkLst>
        </pc:spChg>
        <pc:spChg chg="add mod">
          <ac:chgData name="Manish Sharma" userId="b799adb9ba789c8f" providerId="LiveId" clId="{8C5F9A3F-E5CC-4E8E-A1E5-A9501361710A}" dt="2023-01-05T05:29:46.016" v="130" actId="20577"/>
          <ac:spMkLst>
            <pc:docMk/>
            <pc:sldMk cId="1752987884" sldId="433"/>
            <ac:spMk id="4" creationId="{3A95A98B-90A8-1355-8D3D-06255FE1689E}"/>
          </ac:spMkLst>
        </pc:spChg>
        <pc:spChg chg="add mod">
          <ac:chgData name="Manish Sharma" userId="b799adb9ba789c8f" providerId="LiveId" clId="{8C5F9A3F-E5CC-4E8E-A1E5-A9501361710A}" dt="2023-01-05T05:29:57.694" v="133" actId="20577"/>
          <ac:spMkLst>
            <pc:docMk/>
            <pc:sldMk cId="1752987884" sldId="433"/>
            <ac:spMk id="5" creationId="{C63F27ED-6E23-E4A8-7C09-5EBBB4DF960E}"/>
          </ac:spMkLst>
        </pc:spChg>
        <pc:spChg chg="add del mod">
          <ac:chgData name="Manish Sharma" userId="b799adb9ba789c8f" providerId="LiveId" clId="{8C5F9A3F-E5CC-4E8E-A1E5-A9501361710A}" dt="2023-01-05T05:31:11.768" v="165" actId="478"/>
          <ac:spMkLst>
            <pc:docMk/>
            <pc:sldMk cId="1752987884" sldId="433"/>
            <ac:spMk id="6" creationId="{C404CC7E-9020-2AD7-3A47-02018C6F51CA}"/>
          </ac:spMkLst>
        </pc:spChg>
        <pc:spChg chg="add del mod">
          <ac:chgData name="Manish Sharma" userId="b799adb9ba789c8f" providerId="LiveId" clId="{8C5F9A3F-E5CC-4E8E-A1E5-A9501361710A}" dt="2023-01-05T05:30:34.434" v="139"/>
          <ac:spMkLst>
            <pc:docMk/>
            <pc:sldMk cId="1752987884" sldId="433"/>
            <ac:spMk id="7" creationId="{D0C62D45-8217-C4CC-6FF5-F9F83A296F93}"/>
          </ac:spMkLst>
        </pc:spChg>
        <pc:spChg chg="add del mod">
          <ac:chgData name="Manish Sharma" userId="b799adb9ba789c8f" providerId="LiveId" clId="{8C5F9A3F-E5CC-4E8E-A1E5-A9501361710A}" dt="2023-01-05T05:30:34.434" v="139"/>
          <ac:spMkLst>
            <pc:docMk/>
            <pc:sldMk cId="1752987884" sldId="433"/>
            <ac:spMk id="8" creationId="{23BC2411-0447-4780-3138-137584C3DCA1}"/>
          </ac:spMkLst>
        </pc:spChg>
        <pc:spChg chg="add mod">
          <ac:chgData name="Manish Sharma" userId="b799adb9ba789c8f" providerId="LiveId" clId="{8C5F9A3F-E5CC-4E8E-A1E5-A9501361710A}" dt="2023-01-05T05:30:50.692" v="159" actId="20577"/>
          <ac:spMkLst>
            <pc:docMk/>
            <pc:sldMk cId="1752987884" sldId="433"/>
            <ac:spMk id="9" creationId="{44CDAAF6-7A89-0FC1-5349-85532E140C1B}"/>
          </ac:spMkLst>
        </pc:spChg>
        <pc:spChg chg="add mod">
          <ac:chgData name="Manish Sharma" userId="b799adb9ba789c8f" providerId="LiveId" clId="{8C5F9A3F-E5CC-4E8E-A1E5-A9501361710A}" dt="2023-01-05T05:31:06.093" v="164" actId="20577"/>
          <ac:spMkLst>
            <pc:docMk/>
            <pc:sldMk cId="1752987884" sldId="433"/>
            <ac:spMk id="10" creationId="{21E160B5-C8A7-59B4-285A-7AFD94516001}"/>
          </ac:spMkLst>
        </pc:spChg>
        <pc:spChg chg="add mod">
          <ac:chgData name="Manish Sharma" userId="b799adb9ba789c8f" providerId="LiveId" clId="{8C5F9A3F-E5CC-4E8E-A1E5-A9501361710A}" dt="2023-01-05T05:30:39.239" v="141" actId="1076"/>
          <ac:spMkLst>
            <pc:docMk/>
            <pc:sldMk cId="1752987884" sldId="433"/>
            <ac:spMk id="11" creationId="{926F80F1-8159-1C3A-CF01-E64DDE58D4D8}"/>
          </ac:spMkLst>
        </pc:spChg>
      </pc:sldChg>
      <pc:sldChg chg="add">
        <pc:chgData name="Manish Sharma" userId="b799adb9ba789c8f" providerId="LiveId" clId="{8C5F9A3F-E5CC-4E8E-A1E5-A9501361710A}" dt="2023-01-05T07:48:44.375" v="166"/>
        <pc:sldMkLst>
          <pc:docMk/>
          <pc:sldMk cId="718745334" sldId="434"/>
        </pc:sldMkLst>
      </pc:sldChg>
      <pc:sldChg chg="addSp delSp modSp new mod">
        <pc:chgData name="Manish Sharma" userId="b799adb9ba789c8f" providerId="LiveId" clId="{8C5F9A3F-E5CC-4E8E-A1E5-A9501361710A}" dt="2023-01-05T07:57:24.923" v="170"/>
        <pc:sldMkLst>
          <pc:docMk/>
          <pc:sldMk cId="3364193249" sldId="435"/>
        </pc:sldMkLst>
        <pc:spChg chg="del">
          <ac:chgData name="Manish Sharma" userId="b799adb9ba789c8f" providerId="LiveId" clId="{8C5F9A3F-E5CC-4E8E-A1E5-A9501361710A}" dt="2023-01-05T07:49:25.701" v="168" actId="478"/>
          <ac:spMkLst>
            <pc:docMk/>
            <pc:sldMk cId="3364193249" sldId="435"/>
            <ac:spMk id="2" creationId="{80DB9B0D-3493-19C1-7B27-827BAB9957BC}"/>
          </ac:spMkLst>
        </pc:spChg>
        <pc:spChg chg="del">
          <ac:chgData name="Manish Sharma" userId="b799adb9ba789c8f" providerId="LiveId" clId="{8C5F9A3F-E5CC-4E8E-A1E5-A9501361710A}" dt="2023-01-05T07:49:25.701" v="168" actId="478"/>
          <ac:spMkLst>
            <pc:docMk/>
            <pc:sldMk cId="3364193249" sldId="435"/>
            <ac:spMk id="3" creationId="{13C3C372-8CD9-DD09-9FB5-3BA2A2B5D24C}"/>
          </ac:spMkLst>
        </pc:spChg>
        <pc:spChg chg="add mod">
          <ac:chgData name="Manish Sharma" userId="b799adb9ba789c8f" providerId="LiveId" clId="{8C5F9A3F-E5CC-4E8E-A1E5-A9501361710A}" dt="2023-01-05T07:49:38.770" v="169"/>
          <ac:spMkLst>
            <pc:docMk/>
            <pc:sldMk cId="3364193249" sldId="435"/>
            <ac:spMk id="4" creationId="{EF683BC6-8FF1-A447-1D55-D33C9145800B}"/>
          </ac:spMkLst>
        </pc:spChg>
        <pc:spChg chg="add mod">
          <ac:chgData name="Manish Sharma" userId="b799adb9ba789c8f" providerId="LiveId" clId="{8C5F9A3F-E5CC-4E8E-A1E5-A9501361710A}" dt="2023-01-05T07:49:38.770" v="169"/>
          <ac:spMkLst>
            <pc:docMk/>
            <pc:sldMk cId="3364193249" sldId="435"/>
            <ac:spMk id="5" creationId="{F4414A90-7DF8-808E-1227-CEC70B6B6F84}"/>
          </ac:spMkLst>
        </pc:spChg>
        <pc:spChg chg="add mod">
          <ac:chgData name="Manish Sharma" userId="b799adb9ba789c8f" providerId="LiveId" clId="{8C5F9A3F-E5CC-4E8E-A1E5-A9501361710A}" dt="2023-01-05T07:49:38.770" v="169"/>
          <ac:spMkLst>
            <pc:docMk/>
            <pc:sldMk cId="3364193249" sldId="435"/>
            <ac:spMk id="7" creationId="{5CBC6CA2-F5E2-7FF4-F7EE-7B7E327E0D78}"/>
          </ac:spMkLst>
        </pc:spChg>
        <pc:spChg chg="add mod">
          <ac:chgData name="Manish Sharma" userId="b799adb9ba789c8f" providerId="LiveId" clId="{8C5F9A3F-E5CC-4E8E-A1E5-A9501361710A}" dt="2023-01-05T07:49:38.770" v="169"/>
          <ac:spMkLst>
            <pc:docMk/>
            <pc:sldMk cId="3364193249" sldId="435"/>
            <ac:spMk id="9" creationId="{35CDD10C-9458-C1E2-F642-BB068754D8AF}"/>
          </ac:spMkLst>
        </pc:spChg>
        <pc:spChg chg="add mod">
          <ac:chgData name="Manish Sharma" userId="b799adb9ba789c8f" providerId="LiveId" clId="{8C5F9A3F-E5CC-4E8E-A1E5-A9501361710A}" dt="2023-01-05T07:57:24.923" v="170"/>
          <ac:spMkLst>
            <pc:docMk/>
            <pc:sldMk cId="3364193249" sldId="435"/>
            <ac:spMk id="11" creationId="{2D99EC78-20D2-D9AE-2FEF-0CB9B0F17422}"/>
          </ac:spMkLst>
        </pc:spChg>
        <pc:spChg chg="add mod">
          <ac:chgData name="Manish Sharma" userId="b799adb9ba789c8f" providerId="LiveId" clId="{8C5F9A3F-E5CC-4E8E-A1E5-A9501361710A}" dt="2023-01-05T07:57:24.923" v="170"/>
          <ac:spMkLst>
            <pc:docMk/>
            <pc:sldMk cId="3364193249" sldId="435"/>
            <ac:spMk id="12" creationId="{6B952F65-D951-D3F3-8140-AE6E208180AA}"/>
          </ac:spMkLst>
        </pc:spChg>
        <pc:spChg chg="add mod">
          <ac:chgData name="Manish Sharma" userId="b799adb9ba789c8f" providerId="LiveId" clId="{8C5F9A3F-E5CC-4E8E-A1E5-A9501361710A}" dt="2023-01-05T07:57:24.923" v="170"/>
          <ac:spMkLst>
            <pc:docMk/>
            <pc:sldMk cId="3364193249" sldId="435"/>
            <ac:spMk id="15" creationId="{3BD2F427-CD28-0275-32EB-9FC1B5C550DD}"/>
          </ac:spMkLst>
        </pc:spChg>
        <pc:spChg chg="add mod">
          <ac:chgData name="Manish Sharma" userId="b799adb9ba789c8f" providerId="LiveId" clId="{8C5F9A3F-E5CC-4E8E-A1E5-A9501361710A}" dt="2023-01-05T07:57:24.923" v="170"/>
          <ac:spMkLst>
            <pc:docMk/>
            <pc:sldMk cId="3364193249" sldId="435"/>
            <ac:spMk id="16" creationId="{72194341-D830-B8E8-6D0D-508408228FD1}"/>
          </ac:spMkLst>
        </pc:spChg>
        <pc:cxnChg chg="add mod">
          <ac:chgData name="Manish Sharma" userId="b799adb9ba789c8f" providerId="LiveId" clId="{8C5F9A3F-E5CC-4E8E-A1E5-A9501361710A}" dt="2023-01-05T07:49:38.770" v="169"/>
          <ac:cxnSpMkLst>
            <pc:docMk/>
            <pc:sldMk cId="3364193249" sldId="435"/>
            <ac:cxnSpMk id="6" creationId="{AD73F919-5B0D-EAEC-9BA7-70BDD2DD450A}"/>
          </ac:cxnSpMkLst>
        </pc:cxnChg>
        <pc:cxnChg chg="add mod">
          <ac:chgData name="Manish Sharma" userId="b799adb9ba789c8f" providerId="LiveId" clId="{8C5F9A3F-E5CC-4E8E-A1E5-A9501361710A}" dt="2023-01-05T07:49:38.770" v="169"/>
          <ac:cxnSpMkLst>
            <pc:docMk/>
            <pc:sldMk cId="3364193249" sldId="435"/>
            <ac:cxnSpMk id="8" creationId="{22AC6874-A5A9-E9CB-510D-02288289242E}"/>
          </ac:cxnSpMkLst>
        </pc:cxnChg>
        <pc:cxnChg chg="add mod">
          <ac:chgData name="Manish Sharma" userId="b799adb9ba789c8f" providerId="LiveId" clId="{8C5F9A3F-E5CC-4E8E-A1E5-A9501361710A}" dt="2023-01-05T07:49:38.770" v="169"/>
          <ac:cxnSpMkLst>
            <pc:docMk/>
            <pc:sldMk cId="3364193249" sldId="435"/>
            <ac:cxnSpMk id="10" creationId="{2D646AE7-84F9-6AEA-3CB9-E3CC0166C5CC}"/>
          </ac:cxnSpMkLst>
        </pc:cxnChg>
        <pc:cxnChg chg="add mod">
          <ac:chgData name="Manish Sharma" userId="b799adb9ba789c8f" providerId="LiveId" clId="{8C5F9A3F-E5CC-4E8E-A1E5-A9501361710A}" dt="2023-01-05T07:57:24.923" v="170"/>
          <ac:cxnSpMkLst>
            <pc:docMk/>
            <pc:sldMk cId="3364193249" sldId="435"/>
            <ac:cxnSpMk id="13" creationId="{C760A490-F6A0-4206-9B4C-F4BE10C9017B}"/>
          </ac:cxnSpMkLst>
        </pc:cxnChg>
        <pc:cxnChg chg="add mod">
          <ac:chgData name="Manish Sharma" userId="b799adb9ba789c8f" providerId="LiveId" clId="{8C5F9A3F-E5CC-4E8E-A1E5-A9501361710A}" dt="2023-01-05T07:57:24.923" v="170"/>
          <ac:cxnSpMkLst>
            <pc:docMk/>
            <pc:sldMk cId="3364193249" sldId="435"/>
            <ac:cxnSpMk id="14" creationId="{9E20053C-EA8C-4286-3F87-7A6C49EE006B}"/>
          </ac:cxnSpMkLst>
        </pc:cxnChg>
        <pc:cxnChg chg="add mod">
          <ac:chgData name="Manish Sharma" userId="b799adb9ba789c8f" providerId="LiveId" clId="{8C5F9A3F-E5CC-4E8E-A1E5-A9501361710A}" dt="2023-01-05T07:57:24.923" v="170"/>
          <ac:cxnSpMkLst>
            <pc:docMk/>
            <pc:sldMk cId="3364193249" sldId="435"/>
            <ac:cxnSpMk id="17" creationId="{B1DCC4F7-F7A7-2BA6-715A-E736B5D6BA80}"/>
          </ac:cxnSpMkLst>
        </pc:cxnChg>
      </pc:sldChg>
      <pc:sldChg chg="add">
        <pc:chgData name="Manish Sharma" userId="b799adb9ba789c8f" providerId="LiveId" clId="{8C5F9A3F-E5CC-4E8E-A1E5-A9501361710A}" dt="2023-01-06T07:39:19.439" v="172"/>
        <pc:sldMkLst>
          <pc:docMk/>
          <pc:sldMk cId="860196464" sldId="436"/>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3CEF0607-E79C-47B2-AF91-F930400DFAE7}"/>
    <pc:docChg chg="addSld">
      <pc:chgData name="Manish Sharma" userId="b799adb9ba789c8f" providerId="LiveId" clId="{3CEF0607-E79C-47B2-AF91-F930400DFAE7}" dt="2022-06-05T07:42:29.835" v="0" actId="680"/>
      <pc:docMkLst>
        <pc:docMk/>
      </pc:docMkLst>
      <pc:sldChg chg="new">
        <pc:chgData name="Manish Sharma" userId="b799adb9ba789c8f" providerId="LiveId" clId="{3CEF0607-E79C-47B2-AF91-F930400DFAE7}" dt="2022-06-05T07:42:29.835" v="0" actId="680"/>
        <pc:sldMkLst>
          <pc:docMk/>
          <pc:sldMk cId="1008274215" sldId="436"/>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91442D-0705-6CE4-B539-5AA030842C6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4BC26AE1-9291-B86D-BFF2-8ACED2858451}"/>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F20AD1F0-1AC9-BFB7-5FAE-F8078E1B165E}"/>
              </a:ext>
            </a:extLst>
          </p:cNvPr>
          <p:cNvSpPr txBox="1"/>
          <p:nvPr/>
        </p:nvSpPr>
        <p:spPr>
          <a:xfrm>
            <a:off x="9290126"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34F30746-3B53-0886-AE64-FC862D3A2C07}"/>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C0E34067-EAA8-FF62-F358-F86E64CC14FD}"/>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561F2C9F-99D9-9172-769B-0224098D62F5}"/>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4EDA117-5855-849C-BD42-484F33AB34DC}"/>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9DC0B0A0-368D-B42C-2394-35E2AE6008BE}"/>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Rectangle 11">
            <a:extLst>
              <a:ext uri="{FF2B5EF4-FFF2-40B4-BE49-F238E27FC236}">
                <a16:creationId xmlns:a16="http://schemas.microsoft.com/office/drawing/2014/main" id="{2A5D050F-89BE-01C0-9E2F-4C18BCFAA6B4}"/>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Rectangle 12">
            <a:extLst>
              <a:ext uri="{FF2B5EF4-FFF2-40B4-BE49-F238E27FC236}">
                <a16:creationId xmlns:a16="http://schemas.microsoft.com/office/drawing/2014/main" id="{66ACF48A-E35D-D70D-2B73-25CFD2C1525C}"/>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4" name="Straight Arrow Connector 13">
            <a:extLst>
              <a:ext uri="{FF2B5EF4-FFF2-40B4-BE49-F238E27FC236}">
                <a16:creationId xmlns:a16="http://schemas.microsoft.com/office/drawing/2014/main" id="{C91F262D-EF5B-C439-E815-98C870D0C0AD}"/>
              </a:ext>
            </a:extLst>
          </p:cNvPr>
          <p:cNvCxnSpPr>
            <a:endCxn id="13"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AF4BCD11-FA4A-39FC-6F1F-228E2D05F0DA}"/>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6" name="Rectangle: Rounded Corners 15">
            <a:extLst>
              <a:ext uri="{FF2B5EF4-FFF2-40B4-BE49-F238E27FC236}">
                <a16:creationId xmlns:a16="http://schemas.microsoft.com/office/drawing/2014/main" id="{8B53EDC6-FBB4-2D91-6C61-016DAA2A225A}"/>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7" name="Straight Arrow Connector 16">
            <a:extLst>
              <a:ext uri="{FF2B5EF4-FFF2-40B4-BE49-F238E27FC236}">
                <a16:creationId xmlns:a16="http://schemas.microsoft.com/office/drawing/2014/main" id="{85F579D5-95D4-892D-8FB9-2EEC99776F1C}"/>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2905C9ED-6539-2246-744F-FC9B5D978AEF}"/>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084FDACE-997C-A6E2-0452-34ED1CD2244E}"/>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427F1E-84FB-11C3-68D0-40EF2A70413D}"/>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1" name="Straight Connector 20">
            <a:extLst>
              <a:ext uri="{FF2B5EF4-FFF2-40B4-BE49-F238E27FC236}">
                <a16:creationId xmlns:a16="http://schemas.microsoft.com/office/drawing/2014/main" id="{AE499370-F513-E4C2-7B24-D1304B4977A1}"/>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2CFB435A-A750-8ED2-79F0-221E49FAA1BB}"/>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0F794E00-E8B4-A5CA-B80B-7977FDDC6FF4}"/>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529102C5-8756-8801-B66C-68D5062C17B1}"/>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080ABF05-216B-0BF4-65CE-F52B3A435854}"/>
              </a:ext>
            </a:extLst>
          </p:cNvPr>
          <p:cNvSpPr txBox="1"/>
          <p:nvPr/>
        </p:nvSpPr>
        <p:spPr>
          <a:xfrm>
            <a:off x="3531106" y="2604589"/>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EB6666A-54F2-94BB-CFA8-733932A7EC87}"/>
              </a:ext>
            </a:extLst>
          </p:cNvPr>
          <p:cNvSpPr txBox="1"/>
          <p:nvPr/>
        </p:nvSpPr>
        <p:spPr>
          <a:xfrm>
            <a:off x="3416533" y="1825118"/>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7" name="TextBox 26">
            <a:extLst>
              <a:ext uri="{FF2B5EF4-FFF2-40B4-BE49-F238E27FC236}">
                <a16:creationId xmlns:a16="http://schemas.microsoft.com/office/drawing/2014/main" id="{1C38895D-B4A1-3CE8-FE32-D1F17A20B6BE}"/>
              </a:ext>
            </a:extLst>
          </p:cNvPr>
          <p:cNvSpPr txBox="1"/>
          <p:nvPr/>
        </p:nvSpPr>
        <p:spPr>
          <a:xfrm>
            <a:off x="811461" y="272015"/>
            <a:ext cx="2605072" cy="523220"/>
          </a:xfrm>
          <a:prstGeom prst="rect">
            <a:avLst/>
          </a:prstGeom>
          <a:noFill/>
        </p:spPr>
        <p:txBody>
          <a:bodyPr wrap="none" rtlCol="0">
            <a:spAutoFit/>
          </a:bodyPr>
          <a:lstStyle/>
          <a:p>
            <a:r>
              <a:rPr lang="en-IN" sz="2800" b="1" dirty="0"/>
              <a:t>Client Side Build</a:t>
            </a:r>
          </a:p>
        </p:txBody>
      </p:sp>
      <p:sp>
        <p:nvSpPr>
          <p:cNvPr id="28" name="TextBox 27">
            <a:extLst>
              <a:ext uri="{FF2B5EF4-FFF2-40B4-BE49-F238E27FC236}">
                <a16:creationId xmlns:a16="http://schemas.microsoft.com/office/drawing/2014/main" id="{0366BA80-6D18-E785-8120-20D2E90B3EC1}"/>
              </a:ext>
            </a:extLst>
          </p:cNvPr>
          <p:cNvSpPr txBox="1"/>
          <p:nvPr/>
        </p:nvSpPr>
        <p:spPr>
          <a:xfrm>
            <a:off x="338138" y="1141019"/>
            <a:ext cx="2392578" cy="1477328"/>
          </a:xfrm>
          <a:prstGeom prst="rect">
            <a:avLst/>
          </a:prstGeom>
          <a:noFill/>
          <a:ln>
            <a:solidFill>
              <a:schemeClr val="tx1"/>
            </a:solidFill>
          </a:ln>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a:p>
            <a:pPr>
              <a:tabLst>
                <a:tab pos="182563" algn="l"/>
              </a:tabLst>
            </a:pPr>
            <a:r>
              <a:rPr lang="en-US" dirty="0"/>
              <a:t>	Learn </a:t>
            </a:r>
            <a:r>
              <a:rPr lang="en-US" dirty="0" err="1"/>
              <a:t>Polyfill</a:t>
            </a:r>
            <a:endParaRPr lang="en-US" dirty="0"/>
          </a:p>
        </p:txBody>
      </p:sp>
    </p:spTree>
    <p:extLst>
      <p:ext uri="{BB962C8B-B14F-4D97-AF65-F5344CB8AC3E}">
        <p14:creationId xmlns:p14="http://schemas.microsoft.com/office/powerpoint/2010/main" val="185025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0E92-8D20-4365-5626-D8A9A4468E1E}"/>
              </a:ext>
            </a:extLst>
          </p:cNvPr>
          <p:cNvSpPr>
            <a:spLocks noGrp="1"/>
          </p:cNvSpPr>
          <p:nvPr>
            <p:ph type="title"/>
          </p:nvPr>
        </p:nvSpPr>
        <p:spPr/>
        <p:txBody>
          <a:bodyPr/>
          <a:lstStyle/>
          <a:p>
            <a:r>
              <a:rPr lang="en-US" dirty="0"/>
              <a:t>Webpack Configuration Steps</a:t>
            </a:r>
            <a:endParaRPr lang="en-IN" dirty="0"/>
          </a:p>
        </p:txBody>
      </p:sp>
      <p:sp>
        <p:nvSpPr>
          <p:cNvPr id="3" name="Content Placeholder 2">
            <a:extLst>
              <a:ext uri="{FF2B5EF4-FFF2-40B4-BE49-F238E27FC236}">
                <a16:creationId xmlns:a16="http://schemas.microsoft.com/office/drawing/2014/main" id="{425C429B-AB57-FAFF-FF36-597BF9B5F103}"/>
              </a:ext>
            </a:extLst>
          </p:cNvPr>
          <p:cNvSpPr>
            <a:spLocks noGrp="1"/>
          </p:cNvSpPr>
          <p:nvPr>
            <p:ph idx="1"/>
          </p:nvPr>
        </p:nvSpPr>
        <p:spPr/>
        <p:txBody>
          <a:bodyPr/>
          <a:lstStyle/>
          <a:p>
            <a:r>
              <a:rPr lang="en-IN" dirty="0"/>
              <a:t>Entry Point</a:t>
            </a:r>
          </a:p>
          <a:p>
            <a:r>
              <a:rPr lang="en-IN" dirty="0"/>
              <a:t>Mode</a:t>
            </a:r>
          </a:p>
          <a:p>
            <a:r>
              <a:rPr lang="en-IN" dirty="0"/>
              <a:t>Extensions</a:t>
            </a:r>
          </a:p>
          <a:p>
            <a:r>
              <a:rPr lang="en-IN" dirty="0"/>
              <a:t>Loaders (Used to pre-process files)</a:t>
            </a:r>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375429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a:t>
            </a:r>
          </a:p>
          <a:p>
            <a:pPr lvl="1"/>
            <a:r>
              <a:rPr lang="en-US" dirty="0"/>
              <a:t>Using const</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AAEF2E-4412-1013-A34B-8B3AF2474127}"/>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4338B4B7-4FEB-A434-6E65-EE562F9A50DC}"/>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4" name="Straight Arrow Connector 3">
            <a:extLst>
              <a:ext uri="{FF2B5EF4-FFF2-40B4-BE49-F238E27FC236}">
                <a16:creationId xmlns:a16="http://schemas.microsoft.com/office/drawing/2014/main" id="{422CA81B-E108-5A53-27D0-DAD0D9CB7176}"/>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6B4817-0E3F-9717-7BE0-497A58738CE3}"/>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6" name="Straight Arrow Connector 5">
            <a:extLst>
              <a:ext uri="{FF2B5EF4-FFF2-40B4-BE49-F238E27FC236}">
                <a16:creationId xmlns:a16="http://schemas.microsoft.com/office/drawing/2014/main" id="{65303574-0E84-0660-0E0D-82065B534CDC}"/>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4FA3090-E460-65AA-42B5-F4FA23C2D762}"/>
              </a:ext>
            </a:extLst>
          </p:cNvPr>
          <p:cNvGrpSpPr/>
          <p:nvPr/>
        </p:nvGrpSpPr>
        <p:grpSpPr>
          <a:xfrm>
            <a:off x="8583679" y="1637468"/>
            <a:ext cx="1262108" cy="898124"/>
            <a:chOff x="8762260" y="1677880"/>
            <a:chExt cx="1262108" cy="898124"/>
          </a:xfrm>
        </p:grpSpPr>
        <p:sp>
          <p:nvSpPr>
            <p:cNvPr id="8" name="Rectangle: Rounded Corners 7">
              <a:extLst>
                <a:ext uri="{FF2B5EF4-FFF2-40B4-BE49-F238E27FC236}">
                  <a16:creationId xmlns:a16="http://schemas.microsoft.com/office/drawing/2014/main" id="{FAF1B98C-F384-C437-8C26-97976AF5586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6FA9B1C-9DFD-EBDB-66EF-AF48634582E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0" name="Group 9">
            <a:extLst>
              <a:ext uri="{FF2B5EF4-FFF2-40B4-BE49-F238E27FC236}">
                <a16:creationId xmlns:a16="http://schemas.microsoft.com/office/drawing/2014/main" id="{36A5787A-3EC3-8813-44C8-FFDE704FDFA8}"/>
              </a:ext>
            </a:extLst>
          </p:cNvPr>
          <p:cNvGrpSpPr/>
          <p:nvPr/>
        </p:nvGrpSpPr>
        <p:grpSpPr>
          <a:xfrm>
            <a:off x="9966646" y="1650331"/>
            <a:ext cx="1262108" cy="898124"/>
            <a:chOff x="8762260" y="1677880"/>
            <a:chExt cx="1262108" cy="898124"/>
          </a:xfrm>
        </p:grpSpPr>
        <p:sp>
          <p:nvSpPr>
            <p:cNvPr id="11" name="Rectangle: Rounded Corners 10">
              <a:extLst>
                <a:ext uri="{FF2B5EF4-FFF2-40B4-BE49-F238E27FC236}">
                  <a16:creationId xmlns:a16="http://schemas.microsoft.com/office/drawing/2014/main" id="{A2EB1FA6-3785-3309-71CD-8A18FFE1105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76AC2E8-F917-94B2-124B-8C9DAAB41A4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3" name="Rectangle 12">
            <a:extLst>
              <a:ext uri="{FF2B5EF4-FFF2-40B4-BE49-F238E27FC236}">
                <a16:creationId xmlns:a16="http://schemas.microsoft.com/office/drawing/2014/main" id="{EF2CDC9D-F03B-B978-3994-E20D68B04285}"/>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4" name="Rectangle 13">
            <a:extLst>
              <a:ext uri="{FF2B5EF4-FFF2-40B4-BE49-F238E27FC236}">
                <a16:creationId xmlns:a16="http://schemas.microsoft.com/office/drawing/2014/main" id="{B03DA422-15AE-77CB-48A4-86ED53F199A3}"/>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EEF6B663-E3E1-DE25-5869-630D283F6996}"/>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FAC784B8-39CE-133D-4F51-AFFADFEED58A}"/>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949C063-ABBE-61D4-B3C0-B1BAB6EC55A8}"/>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0270DBB-5012-F6C1-3DA9-CACD3ABF6DD2}"/>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275E8870-12EA-6808-31C4-B48CF2C4336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3AD244-7867-9EDF-3E54-FE1370BC529F}"/>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C2DB0DB-16FB-61AA-11CD-940E1D90DB21}"/>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5D61F98E-AE87-B623-6D10-DBD0825BF321}"/>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C1554E48-2C94-A305-5877-8A62065C357C}"/>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719541F-845E-D32D-620E-0ACF4EF4B757}"/>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E1C19039-E578-7E90-FC2A-81A95923EB26}"/>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3007855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F16E6-0D50-2D93-C011-71C484E42767}"/>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087B2777-6EA3-98DB-EE87-15ABB0D85D70}"/>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4C164D6B-C5EA-1CC6-A4E2-012E83191D4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BE216C0-FCCC-9FE8-E971-041CD9016D0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FB5B4411-757B-61CD-6FB9-DAA2D9257168}"/>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84BCF56E-8D0C-1FC7-A5E0-6E224F3A387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DA59BDA-0A5A-C2A0-C661-7317D140611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Connector: Elbow 8">
            <a:extLst>
              <a:ext uri="{FF2B5EF4-FFF2-40B4-BE49-F238E27FC236}">
                <a16:creationId xmlns:a16="http://schemas.microsoft.com/office/drawing/2014/main" id="{92FBB2B5-D6DF-1370-40E2-4F2F3CE7C66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D4F45E8-0521-FE6A-7C7F-930EE7C8C6B5}"/>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Magnetic Disk 10">
            <a:extLst>
              <a:ext uri="{FF2B5EF4-FFF2-40B4-BE49-F238E27FC236}">
                <a16:creationId xmlns:a16="http://schemas.microsoft.com/office/drawing/2014/main" id="{40B4CB97-19A0-9257-984F-EBCC03D6CC2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1AE9A420-1265-AE7F-4B23-D92486478E39}"/>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6A632617-DF04-27D4-D4D1-5B5071FFBF60}"/>
              </a:ext>
            </a:extLst>
          </p:cNvPr>
          <p:cNvSpPr txBox="1"/>
          <p:nvPr/>
        </p:nvSpPr>
        <p:spPr>
          <a:xfrm>
            <a:off x="8511395" y="366997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2E9761E2-3FBA-A664-0A95-BC23E89DD76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191EF018-52CD-7B7C-091C-62692B4DA40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DA68F4-3C58-05A4-221C-F84ECB6BBD27}"/>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C196550D-B93A-F10F-F7B9-14E814F19AE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6C8B8D-305C-515D-4B01-503405ADFF00}"/>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7A49C191-FEF6-E10D-D78C-E6FDACD7E66F}"/>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F627337E-15BA-10B3-AAE3-7222A29236F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FB039E7-B6BD-44E2-BC98-D97AA4CCF7B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7111B0E7-8425-5578-8623-E97F07E09FAB}"/>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2BC943BB-4415-0C83-A125-B25CFA714C44}"/>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0B701D4F-4C37-895A-AAE0-A58A87AF7BDA}"/>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1865A98-C059-0F01-113C-D0925CFA4CF9}"/>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31" name="Rectangle 30">
            <a:extLst>
              <a:ext uri="{FF2B5EF4-FFF2-40B4-BE49-F238E27FC236}">
                <a16:creationId xmlns:a16="http://schemas.microsoft.com/office/drawing/2014/main" id="{DBCEDEF0-68A9-8228-B820-F1F5F86024D8}"/>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32" name="Group 31">
            <a:extLst>
              <a:ext uri="{FF2B5EF4-FFF2-40B4-BE49-F238E27FC236}">
                <a16:creationId xmlns:a16="http://schemas.microsoft.com/office/drawing/2014/main" id="{BED67DF8-F171-B31D-36E9-568064ACA4C0}"/>
              </a:ext>
            </a:extLst>
          </p:cNvPr>
          <p:cNvGrpSpPr/>
          <p:nvPr/>
        </p:nvGrpSpPr>
        <p:grpSpPr>
          <a:xfrm>
            <a:off x="3467802" y="4432944"/>
            <a:ext cx="828000" cy="828000"/>
            <a:chOff x="4936328" y="4218830"/>
            <a:chExt cx="828000" cy="828000"/>
          </a:xfrm>
        </p:grpSpPr>
        <p:sp>
          <p:nvSpPr>
            <p:cNvPr id="33" name="Arc 32">
              <a:extLst>
                <a:ext uri="{FF2B5EF4-FFF2-40B4-BE49-F238E27FC236}">
                  <a16:creationId xmlns:a16="http://schemas.microsoft.com/office/drawing/2014/main" id="{8C8970B8-1ECA-BAD3-91F9-A35FCAEC4F6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a:extLst>
                <a:ext uri="{FF2B5EF4-FFF2-40B4-BE49-F238E27FC236}">
                  <a16:creationId xmlns:a16="http://schemas.microsoft.com/office/drawing/2014/main" id="{4849BCB0-1543-6C08-F9C5-FCB289B91AAF}"/>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5" name="Straight Arrow Connector 34">
            <a:extLst>
              <a:ext uri="{FF2B5EF4-FFF2-40B4-BE49-F238E27FC236}">
                <a16:creationId xmlns:a16="http://schemas.microsoft.com/office/drawing/2014/main" id="{7494AB90-2B5C-4E8B-9353-5DBE56B0432A}"/>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40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6" name="Rectangle: Rounded Corners 5">
            <a:extLst>
              <a:ext uri="{FF2B5EF4-FFF2-40B4-BE49-F238E27FC236}">
                <a16:creationId xmlns:a16="http://schemas.microsoft.com/office/drawing/2014/main" id="{EC52D9C3-E0FE-57F1-4CB0-20FE3E575386}"/>
              </a:ext>
            </a:extLst>
          </p:cNvPr>
          <p:cNvSpPr/>
          <p:nvPr/>
        </p:nvSpPr>
        <p:spPr>
          <a:xfrm>
            <a:off x="2041071" y="1853293"/>
            <a:ext cx="19431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8" name="Straight Arrow Connector 7">
            <a:extLst>
              <a:ext uri="{FF2B5EF4-FFF2-40B4-BE49-F238E27FC236}">
                <a16:creationId xmlns:a16="http://schemas.microsoft.com/office/drawing/2014/main" id="{BEDB9E66-2296-57A8-F141-2380DC56CEA9}"/>
              </a:ext>
            </a:extLst>
          </p:cNvPr>
          <p:cNvCxnSpPr>
            <a:stCxn id="6" idx="3"/>
            <a:endCxn id="4" idx="1"/>
          </p:cNvCxnSpPr>
          <p:nvPr/>
        </p:nvCxnSpPr>
        <p:spPr>
          <a:xfrm>
            <a:off x="3984171" y="2224768"/>
            <a:ext cx="3156462" cy="149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09049-D749-9B83-5979-1742094320D9}"/>
              </a:ext>
            </a:extLst>
          </p:cNvPr>
          <p:cNvSpPr txBox="1"/>
          <p:nvPr/>
        </p:nvSpPr>
        <p:spPr>
          <a:xfrm>
            <a:off x="4833257" y="2331719"/>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2548315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32B73D-9DDD-6D50-8D26-A37E2B6043DA}"/>
              </a:ext>
            </a:extLst>
          </p:cNvPr>
          <p:cNvSpPr/>
          <p:nvPr/>
        </p:nvSpPr>
        <p:spPr>
          <a:xfrm>
            <a:off x="7507705" y="1232034"/>
            <a:ext cx="3599849" cy="4331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Color = “red”</a:t>
            </a:r>
          </a:p>
          <a:p>
            <a:pPr algn="ctr"/>
            <a:r>
              <a:rPr lang="en-US" dirty="0"/>
              <a:t>Shape = “square”</a:t>
            </a:r>
          </a:p>
          <a:p>
            <a:pPr algn="ctr"/>
            <a:endParaRPr lang="en-IN" dirty="0"/>
          </a:p>
        </p:txBody>
      </p:sp>
      <p:sp>
        <p:nvSpPr>
          <p:cNvPr id="5" name="TextBox 4">
            <a:extLst>
              <a:ext uri="{FF2B5EF4-FFF2-40B4-BE49-F238E27FC236}">
                <a16:creationId xmlns:a16="http://schemas.microsoft.com/office/drawing/2014/main" id="{AB449F63-500A-2ED0-67A5-59A79B498A4C}"/>
              </a:ext>
            </a:extLst>
          </p:cNvPr>
          <p:cNvSpPr txBox="1"/>
          <p:nvPr/>
        </p:nvSpPr>
        <p:spPr>
          <a:xfrm>
            <a:off x="8280547" y="648267"/>
            <a:ext cx="1796134" cy="646331"/>
          </a:xfrm>
          <a:prstGeom prst="rect">
            <a:avLst/>
          </a:prstGeom>
          <a:noFill/>
        </p:spPr>
        <p:txBody>
          <a:bodyPr wrap="none" rtlCol="0">
            <a:spAutoFit/>
          </a:bodyPr>
          <a:lstStyle/>
          <a:p>
            <a:r>
              <a:rPr lang="en-US" dirty="0" err="1"/>
              <a:t>Object.prototype</a:t>
            </a:r>
            <a:endParaRPr lang="en-IN" dirty="0"/>
          </a:p>
          <a:p>
            <a:endParaRPr lang="en-IN" dirty="0"/>
          </a:p>
        </p:txBody>
      </p:sp>
      <p:sp>
        <p:nvSpPr>
          <p:cNvPr id="6" name="Rectangle 5">
            <a:extLst>
              <a:ext uri="{FF2B5EF4-FFF2-40B4-BE49-F238E27FC236}">
                <a16:creationId xmlns:a16="http://schemas.microsoft.com/office/drawing/2014/main" id="{690234EE-6F02-19B9-8ACD-FB64FB5077BD}"/>
              </a:ext>
            </a:extLst>
          </p:cNvPr>
          <p:cNvSpPr/>
          <p:nvPr/>
        </p:nvSpPr>
        <p:spPr>
          <a:xfrm>
            <a:off x="1243091" y="875899"/>
            <a:ext cx="1655545" cy="16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DA20D60-DC94-127E-3666-BAB792CDBFE8}"/>
              </a:ext>
            </a:extLst>
          </p:cNvPr>
          <p:cNvSpPr txBox="1"/>
          <p:nvPr/>
        </p:nvSpPr>
        <p:spPr>
          <a:xfrm>
            <a:off x="1705883" y="506567"/>
            <a:ext cx="601190" cy="369332"/>
          </a:xfrm>
          <a:prstGeom prst="rect">
            <a:avLst/>
          </a:prstGeom>
          <a:noFill/>
        </p:spPr>
        <p:txBody>
          <a:bodyPr wrap="none" rtlCol="0">
            <a:spAutoFit/>
          </a:bodyPr>
          <a:lstStyle/>
          <a:p>
            <a:r>
              <a:rPr lang="en-US" dirty="0"/>
              <a:t>toy1</a:t>
            </a:r>
            <a:endParaRPr lang="en-IN" dirty="0"/>
          </a:p>
        </p:txBody>
      </p:sp>
      <p:sp>
        <p:nvSpPr>
          <p:cNvPr id="8" name="TextBox 7">
            <a:extLst>
              <a:ext uri="{FF2B5EF4-FFF2-40B4-BE49-F238E27FC236}">
                <a16:creationId xmlns:a16="http://schemas.microsoft.com/office/drawing/2014/main" id="{714955B3-0C39-ACBC-7A2F-1EB077FDB449}"/>
              </a:ext>
            </a:extLst>
          </p:cNvPr>
          <p:cNvSpPr txBox="1"/>
          <p:nvPr/>
        </p:nvSpPr>
        <p:spPr>
          <a:xfrm>
            <a:off x="1505131" y="2696860"/>
            <a:ext cx="1131464" cy="369332"/>
          </a:xfrm>
          <a:prstGeom prst="rect">
            <a:avLst/>
          </a:prstGeom>
          <a:noFill/>
        </p:spPr>
        <p:txBody>
          <a:bodyPr wrap="none" rtlCol="0">
            <a:spAutoFit/>
          </a:bodyPr>
          <a:lstStyle/>
          <a:p>
            <a:r>
              <a:rPr lang="en-US" dirty="0"/>
              <a:t>toy1.color</a:t>
            </a:r>
            <a:endParaRPr lang="en-IN" dirty="0"/>
          </a:p>
        </p:txBody>
      </p:sp>
      <p:cxnSp>
        <p:nvCxnSpPr>
          <p:cNvPr id="10" name="Straight Arrow Connector 9">
            <a:extLst>
              <a:ext uri="{FF2B5EF4-FFF2-40B4-BE49-F238E27FC236}">
                <a16:creationId xmlns:a16="http://schemas.microsoft.com/office/drawing/2014/main" id="{FB6408C8-DEC7-236D-F08E-8287322E499B}"/>
              </a:ext>
            </a:extLst>
          </p:cNvPr>
          <p:cNvCxnSpPr>
            <a:stCxn id="6" idx="3"/>
            <a:endCxn id="4" idx="1"/>
          </p:cNvCxnSpPr>
          <p:nvPr/>
        </p:nvCxnSpPr>
        <p:spPr>
          <a:xfrm>
            <a:off x="2898636" y="1694047"/>
            <a:ext cx="4609069" cy="170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2B9C08-5F31-D0DE-A3B9-55BEA37105ED}"/>
              </a:ext>
            </a:extLst>
          </p:cNvPr>
          <p:cNvSpPr/>
          <p:nvPr/>
        </p:nvSpPr>
        <p:spPr>
          <a:xfrm>
            <a:off x="1337740" y="4161140"/>
            <a:ext cx="1655545" cy="16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78BC7D0-6A1E-1CCF-C941-AE05678CF348}"/>
              </a:ext>
            </a:extLst>
          </p:cNvPr>
          <p:cNvSpPr txBox="1"/>
          <p:nvPr/>
        </p:nvSpPr>
        <p:spPr>
          <a:xfrm>
            <a:off x="1800532" y="3791808"/>
            <a:ext cx="601190" cy="369332"/>
          </a:xfrm>
          <a:prstGeom prst="rect">
            <a:avLst/>
          </a:prstGeom>
          <a:noFill/>
        </p:spPr>
        <p:txBody>
          <a:bodyPr wrap="none" rtlCol="0">
            <a:spAutoFit/>
          </a:bodyPr>
          <a:lstStyle/>
          <a:p>
            <a:r>
              <a:rPr lang="en-US" dirty="0"/>
              <a:t>toy2</a:t>
            </a:r>
            <a:endParaRPr lang="en-IN" dirty="0"/>
          </a:p>
        </p:txBody>
      </p:sp>
      <p:sp>
        <p:nvSpPr>
          <p:cNvPr id="13" name="TextBox 12">
            <a:extLst>
              <a:ext uri="{FF2B5EF4-FFF2-40B4-BE49-F238E27FC236}">
                <a16:creationId xmlns:a16="http://schemas.microsoft.com/office/drawing/2014/main" id="{22B843B8-DA0B-BC22-6F8D-46AE2AA6DB10}"/>
              </a:ext>
            </a:extLst>
          </p:cNvPr>
          <p:cNvSpPr txBox="1"/>
          <p:nvPr/>
        </p:nvSpPr>
        <p:spPr>
          <a:xfrm>
            <a:off x="1599780" y="5982101"/>
            <a:ext cx="1131464" cy="369332"/>
          </a:xfrm>
          <a:prstGeom prst="rect">
            <a:avLst/>
          </a:prstGeom>
          <a:noFill/>
        </p:spPr>
        <p:txBody>
          <a:bodyPr wrap="none" rtlCol="0">
            <a:spAutoFit/>
          </a:bodyPr>
          <a:lstStyle/>
          <a:p>
            <a:r>
              <a:rPr lang="en-US" dirty="0"/>
              <a:t>toy2.color</a:t>
            </a:r>
            <a:endParaRPr lang="en-IN" dirty="0"/>
          </a:p>
        </p:txBody>
      </p:sp>
      <p:cxnSp>
        <p:nvCxnSpPr>
          <p:cNvPr id="15" name="Straight Arrow Connector 14">
            <a:extLst>
              <a:ext uri="{FF2B5EF4-FFF2-40B4-BE49-F238E27FC236}">
                <a16:creationId xmlns:a16="http://schemas.microsoft.com/office/drawing/2014/main" id="{5BFEE560-CF09-57C7-1B35-F3DF02647CB7}"/>
              </a:ext>
            </a:extLst>
          </p:cNvPr>
          <p:cNvCxnSpPr>
            <a:stCxn id="11" idx="3"/>
            <a:endCxn id="4" idx="1"/>
          </p:cNvCxnSpPr>
          <p:nvPr/>
        </p:nvCxnSpPr>
        <p:spPr>
          <a:xfrm flipV="1">
            <a:off x="2993285" y="3397718"/>
            <a:ext cx="4514420" cy="158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271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95A98B-90A8-1355-8D3D-06255FE1689E}"/>
              </a:ext>
            </a:extLst>
          </p:cNvPr>
          <p:cNvSpPr txBox="1"/>
          <p:nvPr/>
        </p:nvSpPr>
        <p:spPr>
          <a:xfrm>
            <a:off x="1626669" y="1597794"/>
            <a:ext cx="2935706" cy="369332"/>
          </a:xfrm>
          <a:prstGeom prst="rect">
            <a:avLst/>
          </a:prstGeom>
          <a:noFill/>
        </p:spPr>
        <p:txBody>
          <a:bodyPr wrap="square" rtlCol="0">
            <a:spAutoFit/>
          </a:bodyPr>
          <a:lstStyle/>
          <a:p>
            <a:r>
              <a:rPr lang="en-US" dirty="0"/>
              <a:t>var s = “Hi”</a:t>
            </a:r>
            <a:endParaRPr lang="en-IN" dirty="0"/>
          </a:p>
        </p:txBody>
      </p:sp>
      <p:sp>
        <p:nvSpPr>
          <p:cNvPr id="5" name="Rectangle 4">
            <a:extLst>
              <a:ext uri="{FF2B5EF4-FFF2-40B4-BE49-F238E27FC236}">
                <a16:creationId xmlns:a16="http://schemas.microsoft.com/office/drawing/2014/main" id="{C63F27ED-6E23-E4A8-7C09-5EBBB4DF960E}"/>
              </a:ext>
            </a:extLst>
          </p:cNvPr>
          <p:cNvSpPr/>
          <p:nvPr/>
        </p:nvSpPr>
        <p:spPr>
          <a:xfrm>
            <a:off x="1626669" y="2752825"/>
            <a:ext cx="1443790" cy="130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endParaRPr lang="en-IN" dirty="0"/>
          </a:p>
        </p:txBody>
      </p:sp>
      <p:sp>
        <p:nvSpPr>
          <p:cNvPr id="9" name="TextBox 8">
            <a:extLst>
              <a:ext uri="{FF2B5EF4-FFF2-40B4-BE49-F238E27FC236}">
                <a16:creationId xmlns:a16="http://schemas.microsoft.com/office/drawing/2014/main" id="{44CDAAF6-7A89-0FC1-5349-85532E140C1B}"/>
              </a:ext>
            </a:extLst>
          </p:cNvPr>
          <p:cNvSpPr txBox="1"/>
          <p:nvPr/>
        </p:nvSpPr>
        <p:spPr>
          <a:xfrm>
            <a:off x="5956433" y="1597794"/>
            <a:ext cx="2935706" cy="369332"/>
          </a:xfrm>
          <a:prstGeom prst="rect">
            <a:avLst/>
          </a:prstGeom>
          <a:noFill/>
        </p:spPr>
        <p:txBody>
          <a:bodyPr wrap="square" rtlCol="0">
            <a:spAutoFit/>
          </a:bodyPr>
          <a:lstStyle/>
          <a:p>
            <a:r>
              <a:rPr lang="en-US" dirty="0"/>
              <a:t>s = “Hello”</a:t>
            </a:r>
            <a:endParaRPr lang="en-IN" dirty="0"/>
          </a:p>
        </p:txBody>
      </p:sp>
      <p:sp>
        <p:nvSpPr>
          <p:cNvPr id="10" name="Rectangle 9">
            <a:extLst>
              <a:ext uri="{FF2B5EF4-FFF2-40B4-BE49-F238E27FC236}">
                <a16:creationId xmlns:a16="http://schemas.microsoft.com/office/drawing/2014/main" id="{21E160B5-C8A7-59B4-285A-7AFD94516001}"/>
              </a:ext>
            </a:extLst>
          </p:cNvPr>
          <p:cNvSpPr/>
          <p:nvPr/>
        </p:nvSpPr>
        <p:spPr>
          <a:xfrm>
            <a:off x="5956433" y="2752825"/>
            <a:ext cx="1443790" cy="130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a:t>
            </a:r>
            <a:endParaRPr lang="en-IN" dirty="0"/>
          </a:p>
        </p:txBody>
      </p:sp>
      <p:sp>
        <p:nvSpPr>
          <p:cNvPr id="11" name="TextBox 10">
            <a:extLst>
              <a:ext uri="{FF2B5EF4-FFF2-40B4-BE49-F238E27FC236}">
                <a16:creationId xmlns:a16="http://schemas.microsoft.com/office/drawing/2014/main" id="{926F80F1-8159-1C3A-CF01-E64DDE58D4D8}"/>
              </a:ext>
            </a:extLst>
          </p:cNvPr>
          <p:cNvSpPr txBox="1"/>
          <p:nvPr/>
        </p:nvSpPr>
        <p:spPr>
          <a:xfrm>
            <a:off x="6505072" y="2390092"/>
            <a:ext cx="311304" cy="369332"/>
          </a:xfrm>
          <a:prstGeom prst="rect">
            <a:avLst/>
          </a:prstGeom>
          <a:noFill/>
        </p:spPr>
        <p:txBody>
          <a:bodyPr wrap="none" rtlCol="0">
            <a:spAutoFit/>
          </a:bodyPr>
          <a:lstStyle/>
          <a:p>
            <a:r>
              <a:rPr lang="en-IN" b="0" dirty="0">
                <a:solidFill>
                  <a:srgbClr val="000000"/>
                </a:solidFill>
                <a:effectLst/>
                <a:latin typeface="Consolas" panose="020B0609020204030204" pitchFamily="49" charset="0"/>
              </a:rPr>
              <a:t>s</a:t>
            </a:r>
            <a:endParaRPr lang="en-IN" dirty="0"/>
          </a:p>
        </p:txBody>
      </p:sp>
    </p:spTree>
    <p:extLst>
      <p:ext uri="{BB962C8B-B14F-4D97-AF65-F5344CB8AC3E}">
        <p14:creationId xmlns:p14="http://schemas.microsoft.com/office/powerpoint/2010/main" val="175298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8D4219-C521-7082-63A8-8CDA18BB409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D5CC253A-F95A-5E0E-22CA-07AEEA07E88D}"/>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6BA306CF-303A-C140-C735-B6437E74887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F18AA52-1815-6732-A423-21EED2B87EF9}"/>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85B792EF-7884-79FB-9D47-BDB28BE130E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D50A9C1-B434-8252-1A90-9127AB35616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5EF79771-6745-FD84-0329-80B499D7C93C}"/>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DC5524A6-795E-F300-045F-7753270C16D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61A6B2B-E636-8D2D-A294-2D37DF2544B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E6FFB454-0267-AAC2-540D-6CD0E0B2E124}"/>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CD40D1A6-DFC3-DF28-F91E-7973C759BD96}"/>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292A181C-A1A3-AEAB-8EE5-3AB1A3CEE44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1A15B9C-1203-42B9-07FD-E769513E115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Rectangle 14">
            <a:extLst>
              <a:ext uri="{FF2B5EF4-FFF2-40B4-BE49-F238E27FC236}">
                <a16:creationId xmlns:a16="http://schemas.microsoft.com/office/drawing/2014/main" id="{F3D460F9-7323-6B7B-6AFF-F3A65E2976D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731EDDAE-082F-A7CE-066C-876093D3006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0F26BC-4A85-FFCF-A614-1EAB0798ACA7}"/>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8" name="Straight Arrow Connector 17">
            <a:extLst>
              <a:ext uri="{FF2B5EF4-FFF2-40B4-BE49-F238E27FC236}">
                <a16:creationId xmlns:a16="http://schemas.microsoft.com/office/drawing/2014/main" id="{0A4A515A-8DC9-9493-E73C-06A82F17A05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91AE98A-BF66-189C-7070-5F50BCF48C39}"/>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0" name="TextBox 19">
            <a:extLst>
              <a:ext uri="{FF2B5EF4-FFF2-40B4-BE49-F238E27FC236}">
                <a16:creationId xmlns:a16="http://schemas.microsoft.com/office/drawing/2014/main" id="{99089675-73E7-EE88-B7E7-F0A272B9E3BB}"/>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21" name="Flowchart: Magnetic Disk 20">
            <a:extLst>
              <a:ext uri="{FF2B5EF4-FFF2-40B4-BE49-F238E27FC236}">
                <a16:creationId xmlns:a16="http://schemas.microsoft.com/office/drawing/2014/main" id="{19AB4D2B-F17A-4254-BCD6-33F40CDA523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2" name="TextBox 21">
            <a:extLst>
              <a:ext uri="{FF2B5EF4-FFF2-40B4-BE49-F238E27FC236}">
                <a16:creationId xmlns:a16="http://schemas.microsoft.com/office/drawing/2014/main" id="{80864CCD-EF58-C110-ACD3-75151C9DA02F}"/>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23" name="Rectangle 22">
            <a:extLst>
              <a:ext uri="{FF2B5EF4-FFF2-40B4-BE49-F238E27FC236}">
                <a16:creationId xmlns:a16="http://schemas.microsoft.com/office/drawing/2014/main" id="{F5981627-5BA9-B859-24C0-AA36CA67B80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06AA36C8-9E51-FDF8-482F-0D6E9F371F3D}"/>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3EAA2531-2702-49D9-201B-E5A1E9827F49}"/>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0FFC4731-148E-DC29-F038-98A623FA9A99}"/>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C3D5EB44-C632-E92D-E20B-B0E2B5EE3C2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F723518A-D252-3D9C-4EEB-CD66B56AD1D5}"/>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521385-5780-4571-3F37-CDBEA24F4D8A}"/>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8E812-8FF3-E5BB-CBCC-5A207524A76B}"/>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67249833-80B5-EA42-3DC8-A175A8D8E6B1}"/>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53B45EDB-C1A4-CA3F-83E3-37EF6ADB6E6F}"/>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7B2080E5-6CAF-BF34-215D-3C3A232C9A0D}"/>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EA8FB847-198F-ECD0-5B6B-C1E77CC3295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2819F045-0557-A0CB-86DB-6A3D6259109F}"/>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pic>
        <p:nvPicPr>
          <p:cNvPr id="39" name="Picture 38">
            <a:extLst>
              <a:ext uri="{FF2B5EF4-FFF2-40B4-BE49-F238E27FC236}">
                <a16:creationId xmlns:a16="http://schemas.microsoft.com/office/drawing/2014/main" id="{AD41C2E3-5668-52AD-FD2F-9F2ABB9923F7}"/>
              </a:ext>
            </a:extLst>
          </p:cNvPr>
          <p:cNvPicPr>
            <a:picLocks noChangeAspect="1"/>
          </p:cNvPicPr>
          <p:nvPr/>
        </p:nvPicPr>
        <p:blipFill>
          <a:blip r:embed="rId2"/>
          <a:stretch>
            <a:fillRect/>
          </a:stretch>
        </p:blipFill>
        <p:spPr>
          <a:xfrm>
            <a:off x="1159221" y="4069859"/>
            <a:ext cx="1237650" cy="816092"/>
          </a:xfrm>
          <a:prstGeom prst="rect">
            <a:avLst/>
          </a:prstGeom>
        </p:spPr>
      </p:pic>
    </p:spTree>
    <p:extLst>
      <p:ext uri="{BB962C8B-B14F-4D97-AF65-F5344CB8AC3E}">
        <p14:creationId xmlns:p14="http://schemas.microsoft.com/office/powerpoint/2010/main" val="1137253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7" name="Oval 6">
            <a:extLst>
              <a:ext uri="{FF2B5EF4-FFF2-40B4-BE49-F238E27FC236}">
                <a16:creationId xmlns:a16="http://schemas.microsoft.com/office/drawing/2014/main" id="{E29C7064-7C34-D2FD-4914-D2133DD74217}"/>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92517876-313A-0C3C-7271-49C94B8694A3}"/>
              </a:ext>
            </a:extLst>
          </p:cNvPr>
          <p:cNvCxnSpPr>
            <a:stCxn id="7" idx="6"/>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C0FFE39-8251-6333-E812-6933A37D2D6A}"/>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12" name="Rectangle 11">
            <a:extLst>
              <a:ext uri="{FF2B5EF4-FFF2-40B4-BE49-F238E27FC236}">
                <a16:creationId xmlns:a16="http://schemas.microsoft.com/office/drawing/2014/main" id="{1FBCFD75-24CA-D7E3-C63E-D69B8589090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3" name="Straight Arrow Connector 12">
            <a:extLst>
              <a:ext uri="{FF2B5EF4-FFF2-40B4-BE49-F238E27FC236}">
                <a16:creationId xmlns:a16="http://schemas.microsoft.com/office/drawing/2014/main" id="{C6613D71-DB74-9A4B-0658-B09D0DFFDECA}"/>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43FE44-53BF-4423-8739-A862E9D2A8A2}"/>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3025542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149265-B668-AD14-DE6C-8D158705D6D0}"/>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6040A73C-A4B8-EE51-6A3E-537C266646FF}"/>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7FD6C5F2-5278-911A-245D-CA6A24C3E944}"/>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9CDA259A-FCB7-BB5E-CD5C-6499500D7953}"/>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7B8EB0-488F-C586-F965-FF7B71A47F72}"/>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44ADABA2-4C64-473A-5BD6-7BD89B3C42E5}"/>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982385-7FEA-0349-2280-816299F05218}"/>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9D5F0010-13C3-6886-E7DB-8C2C06583553}"/>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79E9314B-77B2-E90C-56BD-25EEBFC16D03}"/>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2DF592DC-094C-E130-E96A-A546E3EE56F2}"/>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A8D781F5-ABAC-F3F1-576B-874D42222E51}"/>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C97686E0-F01D-61CC-B1BC-D19AE6D005B2}"/>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879184-A205-DC82-C740-7C8E0E694199}"/>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F99096F3-B519-125E-63E5-FE4F85712B04}"/>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8FDAD2-CD4C-D400-5A70-D2ADED249340}"/>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4DB4FEB0-7E48-87EC-77C8-6AD6A52318C2}"/>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C12C3223-0C64-1847-7173-AA3671E360AF}"/>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1821816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7A108-0C90-9BFD-BFA1-8F05D5D86F74}"/>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B3FAA752-B10D-6ECB-C286-9C7A550E3AD4}"/>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88677C23-2684-D252-7E3E-92A2823D3BE2}"/>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72E488-E751-E63C-447E-A02D3A6E1E90}"/>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8" name="Rectangle: Rounded Corners 7">
            <a:extLst>
              <a:ext uri="{FF2B5EF4-FFF2-40B4-BE49-F238E27FC236}">
                <a16:creationId xmlns:a16="http://schemas.microsoft.com/office/drawing/2014/main" id="{A558B69F-499F-21B6-E42F-167960938ACD}"/>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9" name="Straight Arrow Connector 8">
            <a:extLst>
              <a:ext uri="{FF2B5EF4-FFF2-40B4-BE49-F238E27FC236}">
                <a16:creationId xmlns:a16="http://schemas.microsoft.com/office/drawing/2014/main" id="{82E133E3-411D-AA57-1CBF-05AC448B042C}"/>
              </a:ext>
            </a:extLst>
          </p:cNvPr>
          <p:cNvCxnSpPr>
            <a:endCxn id="8"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8B841CC-D6C8-3993-0534-775207DA44F4}"/>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1" name="Rectangle: Rounded Corners 10">
            <a:extLst>
              <a:ext uri="{FF2B5EF4-FFF2-40B4-BE49-F238E27FC236}">
                <a16:creationId xmlns:a16="http://schemas.microsoft.com/office/drawing/2014/main" id="{1C1BB6A5-19E7-9663-4251-CF8120330BB9}"/>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2" name="Straight Arrow Connector 11">
            <a:extLst>
              <a:ext uri="{FF2B5EF4-FFF2-40B4-BE49-F238E27FC236}">
                <a16:creationId xmlns:a16="http://schemas.microsoft.com/office/drawing/2014/main" id="{ECEF315A-9D67-CBF6-66EE-546CC818C4F0}"/>
              </a:ext>
            </a:extLst>
          </p:cNvPr>
          <p:cNvCxnSpPr>
            <a:endCxn id="11"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EAF14A1-BF73-7568-7F7B-D3CA4F393376}"/>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6" name="Straight Arrow Connector 15">
            <a:extLst>
              <a:ext uri="{FF2B5EF4-FFF2-40B4-BE49-F238E27FC236}">
                <a16:creationId xmlns:a16="http://schemas.microsoft.com/office/drawing/2014/main" id="{FCAE5D16-FDE7-28A8-5814-1B3B6F7E6C7B}"/>
              </a:ext>
            </a:extLst>
          </p:cNvPr>
          <p:cNvCxnSpPr>
            <a:endCxn id="15"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B37CE1-EFBE-3848-FA95-AB878856A026}"/>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71874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683BC6-8FF1-A447-1D55-D33C9145800B}"/>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F4414A90-7DF8-808E-1227-CEC70B6B6F84}"/>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AD73F919-5B0D-EAEC-9BA7-70BDD2DD450A}"/>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5CBC6CA2-F5E2-7FF4-F7EE-7B7E327E0D78}"/>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22AC6874-A5A9-E9CB-510D-02288289242E}"/>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5CDD10C-9458-C1E2-F642-BB068754D8AF}"/>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10" name="Straight Arrow Connector 9">
            <a:extLst>
              <a:ext uri="{FF2B5EF4-FFF2-40B4-BE49-F238E27FC236}">
                <a16:creationId xmlns:a16="http://schemas.microsoft.com/office/drawing/2014/main" id="{2D646AE7-84F9-6AEA-3CB9-E3CC0166C5CC}"/>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2D99EC78-20D2-D9AE-2FEF-0CB9B0F17422}"/>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6B952F65-D951-D3F3-8140-AE6E208180AA}"/>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C760A490-F6A0-4206-9B4C-F4BE10C9017B}"/>
              </a:ext>
            </a:extLst>
          </p:cNvPr>
          <p:cNvCxnSpPr>
            <a:stCxn id="11" idx="3"/>
            <a:endCxn id="12"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20053C-EA8C-4286-3F87-7A6C49EE006B}"/>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BD2F427-CD28-0275-32EB-9FC1B5C550DD}"/>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16" name="Rectangle: Rounded Corners 15">
            <a:extLst>
              <a:ext uri="{FF2B5EF4-FFF2-40B4-BE49-F238E27FC236}">
                <a16:creationId xmlns:a16="http://schemas.microsoft.com/office/drawing/2014/main" id="{72194341-D830-B8E8-6D0D-508408228FD1}"/>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7" name="Straight Arrow Connector 16">
            <a:extLst>
              <a:ext uri="{FF2B5EF4-FFF2-40B4-BE49-F238E27FC236}">
                <a16:creationId xmlns:a16="http://schemas.microsoft.com/office/drawing/2014/main" id="{B1DCC4F7-F7A7-2BA6-715A-E736B5D6BA80}"/>
              </a:ext>
            </a:extLst>
          </p:cNvPr>
          <p:cNvCxnSpPr>
            <a:endCxn id="16"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193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82803A-18E1-275B-6F96-A2E920A1A03E}"/>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7B55349E-A97D-2D46-BB8B-643C91BF6FEE}"/>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614A4277-F261-F172-5F60-12695A299BA9}"/>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B27ADDC6-AF0D-B865-0571-BB67B836047A}"/>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7C7A2498-64B5-F885-FB4F-7FBB178B60ED}"/>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AD5F5A50-46D4-CB0D-57B7-47163C094EE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BF89B56-D692-A844-A47C-EF4CC073537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FBFB30AD-64A7-F673-D92E-296C72B54287}"/>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8B95EE01-D1E6-C9AE-2711-790E6931AA7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1003C515-89A1-7146-7D1B-321B59BEFA6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2" name="Rectangle: Rounded Corners 11">
            <a:extLst>
              <a:ext uri="{FF2B5EF4-FFF2-40B4-BE49-F238E27FC236}">
                <a16:creationId xmlns:a16="http://schemas.microsoft.com/office/drawing/2014/main" id="{61E317C7-F45B-37FA-F3EB-E2BB3F716B2D}"/>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3" name="Rectangle 12">
            <a:extLst>
              <a:ext uri="{FF2B5EF4-FFF2-40B4-BE49-F238E27FC236}">
                <a16:creationId xmlns:a16="http://schemas.microsoft.com/office/drawing/2014/main" id="{FA975485-181B-45F2-1F82-A7B99F83EE5F}"/>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228C9FC8-6159-96B3-515F-6B3251C4EC73}"/>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D873012-DE5E-4926-29A9-4A8618AA829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10763443-F233-7316-7102-384FE21F3134}"/>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EDF1AF81-5DC7-58AE-4D5C-24550983691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ECD1D05-997C-0685-F566-1B304E6D5A2E}"/>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E21DEC0D-EB92-B366-18E6-439D3F5C437B}"/>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27063298-56A3-13C4-BA9B-8F469557D38B}"/>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36E746B-7A02-7BAF-5488-7958B3AA7C70}"/>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2AA3A909-7C4B-BFAD-FFD9-828CA3645AB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22">
            <a:extLst>
              <a:ext uri="{FF2B5EF4-FFF2-40B4-BE49-F238E27FC236}">
                <a16:creationId xmlns:a16="http://schemas.microsoft.com/office/drawing/2014/main" id="{E0370F46-1BBC-3EB4-4296-B47988294CE8}"/>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4" name="Straight Arrow Connector 23">
            <a:extLst>
              <a:ext uri="{FF2B5EF4-FFF2-40B4-BE49-F238E27FC236}">
                <a16:creationId xmlns:a16="http://schemas.microsoft.com/office/drawing/2014/main" id="{A11149D6-1245-FC52-C12D-1B08463375C6}"/>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9DDC3C-E14D-F7FF-9D08-C75C11101B2A}"/>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1539BE4-CB80-F6B5-B389-DD2C030933E0}"/>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27" name="Flowchart: Magnetic Disk 26">
            <a:extLst>
              <a:ext uri="{FF2B5EF4-FFF2-40B4-BE49-F238E27FC236}">
                <a16:creationId xmlns:a16="http://schemas.microsoft.com/office/drawing/2014/main" id="{47E79970-6E8C-FA54-3A5E-FD8EDEF86AFC}"/>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8" name="Straight Arrow Connector 27">
            <a:extLst>
              <a:ext uri="{FF2B5EF4-FFF2-40B4-BE49-F238E27FC236}">
                <a16:creationId xmlns:a16="http://schemas.microsoft.com/office/drawing/2014/main" id="{91FC6820-DF95-B9BD-D561-4A569A7925E5}"/>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86D402-C339-A34B-D561-A59EC4D1056E}"/>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60DFF5F-449F-713F-0AD2-7F40AA1D5779}"/>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sp>
        <p:nvSpPr>
          <p:cNvPr id="31" name="TextBox 30">
            <a:extLst>
              <a:ext uri="{FF2B5EF4-FFF2-40B4-BE49-F238E27FC236}">
                <a16:creationId xmlns:a16="http://schemas.microsoft.com/office/drawing/2014/main" id="{473F2082-AA76-D84E-B553-FE066EFE74B1}"/>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21656B51-5661-BFC4-4533-DE588BE904F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75B6AD0C-F148-A327-B982-5DAEE73D453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pic>
        <p:nvPicPr>
          <p:cNvPr id="34" name="Picture 33">
            <a:extLst>
              <a:ext uri="{FF2B5EF4-FFF2-40B4-BE49-F238E27FC236}">
                <a16:creationId xmlns:a16="http://schemas.microsoft.com/office/drawing/2014/main" id="{3C757D8F-6EF5-D069-6742-8FD3BF316162}"/>
              </a:ext>
            </a:extLst>
          </p:cNvPr>
          <p:cNvPicPr>
            <a:picLocks noChangeAspect="1"/>
          </p:cNvPicPr>
          <p:nvPr/>
        </p:nvPicPr>
        <p:blipFill>
          <a:blip r:embed="rId2"/>
          <a:stretch>
            <a:fillRect/>
          </a:stretch>
        </p:blipFill>
        <p:spPr>
          <a:xfrm>
            <a:off x="1971248" y="4067232"/>
            <a:ext cx="821979" cy="542003"/>
          </a:xfrm>
          <a:prstGeom prst="rect">
            <a:avLst/>
          </a:prstGeom>
        </p:spPr>
      </p:pic>
      <p:sp>
        <p:nvSpPr>
          <p:cNvPr id="35" name="TextBox 34">
            <a:extLst>
              <a:ext uri="{FF2B5EF4-FFF2-40B4-BE49-F238E27FC236}">
                <a16:creationId xmlns:a16="http://schemas.microsoft.com/office/drawing/2014/main" id="{463C2CBC-E372-58DB-5D22-8CC21748BB3D}"/>
              </a:ext>
            </a:extLst>
          </p:cNvPr>
          <p:cNvSpPr txBox="1"/>
          <p:nvPr/>
        </p:nvSpPr>
        <p:spPr>
          <a:xfrm>
            <a:off x="4267677" y="2415560"/>
            <a:ext cx="2288063" cy="369332"/>
          </a:xfrm>
          <a:prstGeom prst="rect">
            <a:avLst/>
          </a:prstGeom>
          <a:noFill/>
        </p:spPr>
        <p:txBody>
          <a:bodyPr wrap="none" rtlCol="0">
            <a:spAutoFit/>
          </a:bodyPr>
          <a:lstStyle/>
          <a:p>
            <a:pPr algn="ctr"/>
            <a:r>
              <a:rPr lang="en-IN" dirty="0"/>
              <a:t>Client Side Application</a:t>
            </a:r>
          </a:p>
        </p:txBody>
      </p:sp>
      <p:sp>
        <p:nvSpPr>
          <p:cNvPr id="36" name="TextBox 35">
            <a:extLst>
              <a:ext uri="{FF2B5EF4-FFF2-40B4-BE49-F238E27FC236}">
                <a16:creationId xmlns:a16="http://schemas.microsoft.com/office/drawing/2014/main" id="{AF725731-623D-7E1A-8A13-FB2640914873}"/>
              </a:ext>
            </a:extLst>
          </p:cNvPr>
          <p:cNvSpPr txBox="1"/>
          <p:nvPr/>
        </p:nvSpPr>
        <p:spPr>
          <a:xfrm>
            <a:off x="249294" y="5744094"/>
            <a:ext cx="3068917" cy="646331"/>
          </a:xfrm>
          <a:prstGeom prst="rect">
            <a:avLst/>
          </a:prstGeom>
          <a:noFill/>
        </p:spPr>
        <p:txBody>
          <a:bodyPr wrap="none" rtlCol="0">
            <a:spAutoFit/>
          </a:bodyPr>
          <a:lstStyle/>
          <a:p>
            <a:pPr algn="ctr"/>
            <a:r>
              <a:rPr lang="en-IN" dirty="0"/>
              <a:t>Vanilla JS, jQuery, KO, BB, NG1,</a:t>
            </a:r>
          </a:p>
          <a:p>
            <a:pPr algn="ctr"/>
            <a:r>
              <a:rPr lang="en-IN" dirty="0"/>
              <a:t>NG2 &amp; above, React, Vue</a:t>
            </a:r>
          </a:p>
        </p:txBody>
      </p:sp>
      <p:sp>
        <p:nvSpPr>
          <p:cNvPr id="37" name="TextBox 36">
            <a:extLst>
              <a:ext uri="{FF2B5EF4-FFF2-40B4-BE49-F238E27FC236}">
                <a16:creationId xmlns:a16="http://schemas.microsoft.com/office/drawing/2014/main" id="{648F05DE-8321-5637-B7DC-55C494C773C3}"/>
              </a:ext>
            </a:extLst>
          </p:cNvPr>
          <p:cNvSpPr txBox="1"/>
          <p:nvPr/>
        </p:nvSpPr>
        <p:spPr>
          <a:xfrm>
            <a:off x="190504" y="92451"/>
            <a:ext cx="6559553" cy="954107"/>
          </a:xfrm>
          <a:prstGeom prst="rect">
            <a:avLst/>
          </a:prstGeom>
          <a:noFill/>
        </p:spPr>
        <p:txBody>
          <a:bodyPr wrap="none" rtlCol="0">
            <a:spAutoFit/>
          </a:bodyPr>
          <a:lstStyle/>
          <a:p>
            <a:r>
              <a:rPr lang="en-IN" sz="2800" b="1" dirty="0"/>
              <a:t>SINGLE PAGE APPLICATION – Cross Domain</a:t>
            </a:r>
          </a:p>
          <a:p>
            <a:r>
              <a:rPr lang="en-IN" sz="2800" b="1" dirty="0"/>
              <a:t>Client Side Rendering (CSR)</a:t>
            </a:r>
          </a:p>
        </p:txBody>
      </p:sp>
    </p:spTree>
    <p:extLst>
      <p:ext uri="{BB962C8B-B14F-4D97-AF65-F5344CB8AC3E}">
        <p14:creationId xmlns:p14="http://schemas.microsoft.com/office/powerpoint/2010/main" val="2246061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backwards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C0BB-6307-E0B5-3598-CAA90A573464}"/>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2FB142CC-B02A-A5C1-4785-DD667DFF1D74}"/>
              </a:ext>
            </a:extLst>
          </p:cNvPr>
          <p:cNvSpPr>
            <a:spLocks noGrp="1"/>
          </p:cNvSpPr>
          <p:nvPr>
            <p:ph idx="1"/>
          </p:nvPr>
        </p:nvSpPr>
        <p:spPr/>
        <p:txBody>
          <a:bodyPr/>
          <a:lstStyle/>
          <a:p>
            <a:r>
              <a:rPr lang="en-IN" dirty="0"/>
              <a:t>Create a new folder and run the following commands on the folder path:</a:t>
            </a:r>
          </a:p>
          <a:p>
            <a:pPr lvl="1"/>
            <a:r>
              <a:rPr lang="en-IN" dirty="0" err="1"/>
              <a:t>npm</a:t>
            </a:r>
            <a:r>
              <a:rPr lang="en-IN" dirty="0"/>
              <a:t> </a:t>
            </a:r>
            <a:r>
              <a:rPr lang="en-IN" dirty="0" err="1"/>
              <a:t>init</a:t>
            </a:r>
            <a:r>
              <a:rPr lang="en-IN" dirty="0"/>
              <a:t> -y</a:t>
            </a:r>
          </a:p>
          <a:p>
            <a:pPr lvl="1"/>
            <a:r>
              <a:rPr lang="en-IN" dirty="0" err="1"/>
              <a:t>npm</a:t>
            </a:r>
            <a:r>
              <a:rPr lang="en-IN" dirty="0"/>
              <a:t> </a:t>
            </a:r>
            <a:r>
              <a:rPr lang="en-IN" dirty="0" err="1"/>
              <a:t>i</a:t>
            </a:r>
            <a:r>
              <a:rPr lang="en-IN" dirty="0"/>
              <a:t> -D @babel/core @babel/preset-env @babel/cli</a:t>
            </a:r>
          </a:p>
          <a:p>
            <a:pPr lvl="1"/>
            <a:r>
              <a:rPr lang="en-IN" dirty="0" err="1"/>
              <a:t>npm</a:t>
            </a:r>
            <a:r>
              <a:rPr lang="en-IN" dirty="0"/>
              <a:t> </a:t>
            </a:r>
            <a:r>
              <a:rPr lang="en-IN" dirty="0" err="1"/>
              <a:t>i</a:t>
            </a:r>
            <a:r>
              <a:rPr lang="en-IN" dirty="0"/>
              <a:t> core-</a:t>
            </a:r>
            <a:r>
              <a:rPr lang="en-IN" dirty="0" err="1"/>
              <a:t>js</a:t>
            </a:r>
            <a:endParaRPr lang="en-IN" dirty="0"/>
          </a:p>
          <a:p>
            <a:pPr lvl="1"/>
            <a:r>
              <a:rPr lang="en-IN" dirty="0"/>
              <a:t>Create a file named </a:t>
            </a:r>
            <a:r>
              <a:rPr lang="en-IN" dirty="0" err="1"/>
              <a:t>babel.config.json</a:t>
            </a:r>
            <a:r>
              <a:rPr lang="en-IN" dirty="0"/>
              <a:t> with </a:t>
            </a:r>
            <a:r>
              <a:rPr lang="en-IN" dirty="0" err="1"/>
              <a:t>preset</a:t>
            </a:r>
            <a:r>
              <a:rPr lang="en-IN" dirty="0"/>
              <a:t> configuration</a:t>
            </a:r>
          </a:p>
          <a:p>
            <a:pPr lvl="1"/>
            <a:r>
              <a:rPr lang="en-IN" dirty="0"/>
              <a:t>To Compile</a:t>
            </a:r>
          </a:p>
          <a:p>
            <a:pPr lvl="2"/>
            <a:r>
              <a:rPr lang="en-IN" dirty="0" err="1"/>
              <a:t>npx</a:t>
            </a:r>
            <a:r>
              <a:rPr lang="en-IN" dirty="0"/>
              <a:t> babel --version</a:t>
            </a:r>
          </a:p>
          <a:p>
            <a:pPr lvl="2"/>
            <a:r>
              <a:rPr lang="en-IN" dirty="0" err="1"/>
              <a:t>npx</a:t>
            </a:r>
            <a:r>
              <a:rPr lang="en-IN" dirty="0"/>
              <a:t> babel </a:t>
            </a:r>
            <a:r>
              <a:rPr lang="en-IN" dirty="0" err="1"/>
              <a:t>src</a:t>
            </a:r>
            <a:r>
              <a:rPr lang="en-IN" dirty="0"/>
              <a:t> --out-</a:t>
            </a:r>
            <a:r>
              <a:rPr lang="en-IN" dirty="0" err="1"/>
              <a:t>dir</a:t>
            </a:r>
            <a:r>
              <a:rPr lang="en-IN" dirty="0"/>
              <a:t> output</a:t>
            </a:r>
          </a:p>
        </p:txBody>
      </p:sp>
    </p:spTree>
    <p:extLst>
      <p:ext uri="{BB962C8B-B14F-4D97-AF65-F5344CB8AC3E}">
        <p14:creationId xmlns:p14="http://schemas.microsoft.com/office/powerpoint/2010/main" val="255941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IN" dirty="0"/>
              <a:t>node output/main.js</a:t>
            </a:r>
          </a:p>
          <a:p>
            <a:r>
              <a:rPr lang="en-IN" dirty="0"/>
              <a:t>Open HTML page in browser to see the output in console</a:t>
            </a:r>
          </a:p>
        </p:txBody>
      </p:sp>
    </p:spTree>
    <p:extLst>
      <p:ext uri="{BB962C8B-B14F-4D97-AF65-F5344CB8AC3E}">
        <p14:creationId xmlns:p14="http://schemas.microsoft.com/office/powerpoint/2010/main" val="2486061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19214</TotalTime>
  <Words>4572</Words>
  <Application>Microsoft Office PowerPoint</Application>
  <PresentationFormat>Widescreen</PresentationFormat>
  <Paragraphs>701</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Consolas</vt:lpstr>
      <vt:lpstr>Segoe UI</vt:lpstr>
      <vt:lpstr>Office Theme</vt:lpstr>
      <vt:lpstr>PowerPoint Presentation</vt:lpstr>
      <vt:lpstr>PowerPoint Presentation</vt:lpstr>
      <vt:lpstr>PowerPoint Presentation</vt:lpstr>
      <vt:lpstr>PowerPoint Presentation</vt:lpstr>
      <vt:lpstr>PowerPoint Presentation</vt:lpstr>
      <vt:lpstr>Installation</vt:lpstr>
      <vt:lpstr>Babel</vt:lpstr>
      <vt:lpstr>Commands</vt:lpstr>
      <vt:lpstr>Steps to run the application</vt:lpstr>
      <vt:lpstr>Build Tools</vt:lpstr>
      <vt:lpstr>PowerPoint Presentation</vt:lpstr>
      <vt:lpstr>Webpack Configuration Steps</vt:lpstr>
      <vt:lpstr>Steps to run the application</vt:lpstr>
      <vt:lpstr>Variables</vt:lpstr>
      <vt:lpstr>Datatypes</vt:lpstr>
      <vt:lpstr>Mutable vs Immutable</vt:lpstr>
      <vt:lpstr>JavaScript types</vt:lpstr>
      <vt:lpstr>Standard built-in objects</vt:lpstr>
      <vt:lpstr>Standard built-in objects</vt:lpstr>
      <vt:lpstr>Standard built-in objects</vt:lpstr>
      <vt:lpstr>Statements &amp; Loops</vt:lpstr>
      <vt:lpstr>Functions</vt:lpstr>
      <vt:lpstr>Functions</vt:lpstr>
      <vt:lpstr>Function Parameters &amp; Arguments</vt:lpstr>
      <vt:lpstr>The Arguments Object</vt:lpstr>
      <vt:lpstr>Rest &amp; Spread</vt:lpstr>
      <vt:lpstr>Pure and Impure Functions</vt:lpstr>
      <vt:lpstr>IIFE</vt:lpstr>
      <vt:lpstr>Function Overloading</vt:lpstr>
      <vt:lpstr>Callback</vt:lpstr>
      <vt:lpstr>Function Currying</vt:lpstr>
      <vt:lpstr>Closure</vt:lpstr>
      <vt:lpstr>JavaScript ‘this’ keyword</vt:lpstr>
      <vt:lpstr>Higher Order Functions</vt:lpstr>
      <vt:lpstr>JSON</vt:lpstr>
      <vt:lpstr>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Uses of Generators</vt:lpstr>
      <vt:lpstr>Modules</vt:lpstr>
      <vt:lpstr>Modules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2023-01-06T07:39:28Z</dcterms:modified>
</cp:coreProperties>
</file>