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6/6/2012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6/6/2012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NoSql</a:t>
            </a:r>
            <a:r>
              <a:rPr lang="en-US" dirty="0" smtClean="0"/>
              <a:t> Document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– Binary tree structure stored in a text-based encoding: XML, JSON, BSON, &amp; YAML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Schema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Each Document has a unique key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Collections, Indexes, Tags, &amp; Metadata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Ability to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/>
              <a:t>Document:{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Id:100,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err="1"/>
              <a:t>N</a:t>
            </a:r>
            <a:r>
              <a:rPr lang="en-US" dirty="0" err="1" smtClean="0"/>
              <a:t>estedObject</a:t>
            </a:r>
            <a:r>
              <a:rPr lang="en-US" dirty="0" smtClean="0"/>
              <a:t>:{</a:t>
            </a:r>
            <a:r>
              <a:rPr lang="en-US" dirty="0" err="1" smtClean="0"/>
              <a:t>id:”value”,by</a:t>
            </a:r>
            <a:r>
              <a:rPr lang="en-US" dirty="0" smtClean="0"/>
              <a:t>=“user”},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Collection: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	[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		{</a:t>
            </a:r>
            <a:r>
              <a:rPr lang="en-US" dirty="0" err="1"/>
              <a:t>B</a:t>
            </a:r>
            <a:r>
              <a:rPr lang="en-US" dirty="0" err="1" smtClean="0"/>
              <a:t>y:”user”,Content:”blah</a:t>
            </a:r>
            <a:r>
              <a:rPr lang="en-US" dirty="0" smtClean="0"/>
              <a:t>.”},			{By:”user2”, Content: “blah.”}</a:t>
            </a:r>
          </a:p>
          <a:p>
            <a:pPr marL="118872" indent="0">
              <a:buNone/>
            </a:pPr>
            <a:r>
              <a:rPr lang="en-US" dirty="0" smtClean="0"/>
              <a:t>		]</a:t>
            </a:r>
          </a:p>
          <a:p>
            <a:pPr marL="11887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Database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CouchDB</a:t>
            </a:r>
            <a:r>
              <a:rPr lang="en-US" dirty="0"/>
              <a:t> </a:t>
            </a:r>
            <a:r>
              <a:rPr lang="en-US" dirty="0" smtClean="0"/>
              <a:t>- JSON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MongoDB</a:t>
            </a:r>
            <a:r>
              <a:rPr lang="en-US" dirty="0" smtClean="0"/>
              <a:t> – BSON</a:t>
            </a:r>
          </a:p>
          <a:p>
            <a:r>
              <a:rPr lang="en-US" dirty="0" err="1" smtClean="0"/>
              <a:t>BaseX</a:t>
            </a:r>
            <a:r>
              <a:rPr lang="en-US" dirty="0" smtClean="0"/>
              <a:t> – XML, JSON, &amp; Binary</a:t>
            </a:r>
            <a:endParaRPr lang="en-US" dirty="0"/>
          </a:p>
          <a:p>
            <a:r>
              <a:rPr lang="en-US" dirty="0" smtClean="0"/>
              <a:t>Raven – JSON</a:t>
            </a:r>
          </a:p>
          <a:p>
            <a:r>
              <a:rPr lang="en-US" dirty="0"/>
              <a:t>http://stuartcullinan.blogspot.com/2011/07/sqlserver-vs-mongodb-vs-ravendb-write.html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3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written in .NET</a:t>
            </a:r>
          </a:p>
          <a:p>
            <a:r>
              <a:rPr lang="en-US" dirty="0" smtClean="0"/>
              <a:t>Queries and Indexes written in LINQ</a:t>
            </a:r>
          </a:p>
          <a:p>
            <a:r>
              <a:rPr lang="en-US" dirty="0" smtClean="0"/>
              <a:t>Built with a Client/Server architecture</a:t>
            </a:r>
          </a:p>
          <a:p>
            <a:r>
              <a:rPr lang="en-US" dirty="0" smtClean="0"/>
              <a:t>Transactional (ACID – Atomic, Consistent,</a:t>
            </a:r>
          </a:p>
          <a:p>
            <a:r>
              <a:rPr lang="en-US" dirty="0" smtClean="0"/>
              <a:t>Isolated, Durable)</a:t>
            </a:r>
          </a:p>
          <a:p>
            <a:r>
              <a:rPr lang="en-US" dirty="0" smtClean="0"/>
              <a:t>Safe By Default</a:t>
            </a:r>
          </a:p>
          <a:p>
            <a:r>
              <a:rPr lang="en-US" dirty="0" smtClean="0"/>
              <a:t>Automatic Batching</a:t>
            </a:r>
          </a:p>
          <a:p>
            <a:r>
              <a:rPr lang="en-US" dirty="0" smtClean="0"/>
              <a:t>No Locking</a:t>
            </a:r>
          </a:p>
          <a:p>
            <a:r>
              <a:rPr lang="en-US" dirty="0" smtClean="0"/>
              <a:t>Fast as hell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2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Populating Indexes is expensive</a:t>
            </a:r>
          </a:p>
          <a:p>
            <a:r>
              <a:rPr lang="en-US" dirty="0" smtClean="0"/>
              <a:t>Map/Reduce in LINQ</a:t>
            </a:r>
          </a:p>
          <a:p>
            <a:r>
              <a:rPr lang="en-US" dirty="0" smtClean="0"/>
              <a:t>BASE – </a:t>
            </a:r>
            <a:r>
              <a:rPr lang="en-US" sz="2000" dirty="0" smtClean="0"/>
              <a:t>Basically Available, Soft State, Eventually Consistent</a:t>
            </a:r>
          </a:p>
          <a:p>
            <a:r>
              <a:rPr lang="en-US" dirty="0" smtClean="0"/>
              <a:t>Asynchronously writes results into new documents</a:t>
            </a:r>
          </a:p>
          <a:p>
            <a:r>
              <a:rPr lang="en-US" dirty="0"/>
              <a:t> Asynchronous Parallel Indexing By Default </a:t>
            </a:r>
          </a:p>
          <a:p>
            <a:r>
              <a:rPr lang="en-US" dirty="0" smtClean="0"/>
              <a:t>Can modify  data and query index while 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Indexing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 By Default – handles large set of data </a:t>
            </a:r>
          </a:p>
          <a:p>
            <a:r>
              <a:rPr lang="en-US" dirty="0" smtClean="0"/>
              <a:t>Doesn’t perform table scan</a:t>
            </a:r>
          </a:p>
          <a:p>
            <a:r>
              <a:rPr lang="en-US" dirty="0" smtClean="0"/>
              <a:t>Creates Dynamic Index</a:t>
            </a:r>
          </a:p>
          <a:p>
            <a:r>
              <a:rPr lang="en-US" dirty="0" smtClean="0"/>
              <a:t>Self-optimizes based on Usage</a:t>
            </a:r>
          </a:p>
          <a:p>
            <a:r>
              <a:rPr lang="en-US" dirty="0" smtClean="0"/>
              <a:t>Can’t handle all cases.</a:t>
            </a:r>
          </a:p>
          <a:p>
            <a:r>
              <a:rPr lang="en-US" dirty="0" smtClean="0"/>
              <a:t>Query </a:t>
            </a:r>
            <a:r>
              <a:rPr lang="en-US" smtClean="0"/>
              <a:t>by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GeekHub</a:t>
            </a:r>
            <a:r>
              <a:rPr lang="en-US" dirty="0" smtClean="0"/>
              <a:t> –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Post</a:t>
            </a:r>
          </a:p>
          <a:p>
            <a:r>
              <a:rPr lang="en-US" dirty="0" smtClean="0"/>
              <a:t>Load Post by Id</a:t>
            </a:r>
          </a:p>
          <a:p>
            <a:r>
              <a:rPr lang="en-US" dirty="0" smtClean="0"/>
              <a:t>Load Post by Parameter Query</a:t>
            </a:r>
          </a:p>
          <a:p>
            <a:r>
              <a:rPr lang="en-US" dirty="0" smtClean="0"/>
              <a:t>Update Post</a:t>
            </a:r>
          </a:p>
          <a:p>
            <a:r>
              <a:rPr lang="en-US" dirty="0" smtClean="0"/>
              <a:t>Tag Count</a:t>
            </a:r>
          </a:p>
          <a:p>
            <a:r>
              <a:rPr lang="en-US" dirty="0" smtClean="0"/>
              <a:t>Advanced Search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3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1289</TotalTime>
  <Words>203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RavenDb</vt:lpstr>
      <vt:lpstr>Document Database</vt:lpstr>
      <vt:lpstr>Sample Document</vt:lpstr>
      <vt:lpstr>Document Database Choices</vt:lpstr>
      <vt:lpstr>RavenDB</vt:lpstr>
      <vt:lpstr>Index</vt:lpstr>
      <vt:lpstr>Dynamic Indexing </vt:lpstr>
      <vt:lpstr>GeekHub – Use 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RavenDb</dc:title>
  <dc:creator>Brian Flanagan</dc:creator>
  <cp:lastModifiedBy>Brian Flanagan</cp:lastModifiedBy>
  <cp:revision>27</cp:revision>
  <dcterms:created xsi:type="dcterms:W3CDTF">2012-05-28T15:48:13Z</dcterms:created>
  <dcterms:modified xsi:type="dcterms:W3CDTF">2012-06-06T22:19:52Z</dcterms:modified>
</cp:coreProperties>
</file>