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A416-C981-1A90-DB71-651E752B1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C6EC2-8B6B-EE04-F76E-996AA23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DAAAC-373E-3DC4-BC06-3D3A79E5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32E0-6F1C-3C41-A44D-DD9A1831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DD43-5983-E8E4-5D46-D64F5130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6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39C4-01BB-BD4C-B89B-137D8864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5C26E-59A4-9562-07CE-ACC3511C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59BF-5E72-E445-4A6E-99B48517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4631-EBC5-3144-35EA-26BF4DEB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7527-F816-A94D-C0AD-441CB8DA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E8A5C-8A26-BE2E-2EE8-2D3764DB0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1D1EB-A4CC-CDBC-10CE-E8E8B18D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B432-EA21-DCFE-114A-24675747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087EB-5C70-5279-8E73-1E4756D7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0EAEC-987E-CC51-118B-654501E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8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75AA-FA42-EF39-A87B-77D20FA1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E9FC-910F-6B38-81EC-65D7D52B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310BF-BF51-45A3-5E29-1731F79C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EF95-4858-9481-A9C6-9804ED11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55FBE-0226-66EC-3A2C-4FA91BBF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1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727-6EBD-F342-3127-CC588F97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4ADAD-8669-F52E-8AB8-5CB653B2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A204-813C-304B-5048-9CDE0FFD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4390-8477-EB0A-E867-19640B10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B883-87C7-E2C0-3B64-6A981370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8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2299-CC5C-6385-7AFA-BC3ACADA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B38D-78B6-CEBE-6123-4220BD4ED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5396C-C05F-B232-3A4A-CA9C099C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4C40-1C22-96DE-9062-0E6C8100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D0BF-B7F1-E353-988F-4C4055D0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3107-6FF6-4279-D7E0-F6190278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D907-EA0D-A1DB-25F6-56E63DB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E4F1-DC83-905E-C9B2-6C3402DA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73BD-592A-3DD7-E97D-1AC439ED0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D6507-3CD6-949F-94AE-E5924A961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6900A-2111-11FB-448A-AD2175CD6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5EE20-EE07-F1E0-FC70-82AAE30D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A076-17A8-4E3C-62CD-032DE88E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482D2-725B-70A8-1C4B-A900E98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3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0C3F-079A-4CCF-3DC1-400D2C93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3C9F8-C3C9-D58E-DF69-1543E253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43E0A-D623-BD37-ADCF-AB324935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624FE-B9BE-4A2F-B193-EA47A468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F15AA-3638-990E-D087-8059BB33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F2542-FD4E-5FA6-82D7-DE99CE9A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7FEF6-A52F-613B-810F-36AF29B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7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8FC2-CA0C-47A1-B85F-5A278055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4ED6-B396-1B14-D7DF-6ADA2DFC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5D3B-6DF9-3A31-CC0B-FAB0C9BB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E5A95-2481-A2EB-E459-EFAB3F0C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A0F81-871C-A370-A530-D046BF2C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6DDB0-0724-9136-D8EB-DA01A793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9C71-DFD7-840F-8216-348CA880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22CD0-2E9F-169E-5D5E-F009E8E9D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91D1-747A-439B-D154-83610F00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4FDE9-770A-573E-D7E6-E6386302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8877-22D2-202E-185A-E1099A1B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0AC1-9A70-0CF5-D95F-34F48B76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1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9025C-FE6D-9CD6-DBBC-22951A2A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4E2F-074C-F12A-0CA3-F54E225C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2E7C-85DD-BC23-2286-D5CD5F29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5279-1C1D-48BB-9A2E-C0FA1A44B468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D567-4540-0C38-F98A-7DD34B919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FEF9-4826-0F3A-4C14-954CF315A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2E94-C220-49DB-BBE2-42D73637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7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omkar\Documents\myaubuntofoldeer\htmlrelated\html\templatemo_569_edu_meeting\meeting-detail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omkar\Documents\myaubuntofoldeer\htmlrelated\html\templatemo_569_edu_meeting\meeting-detail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D38C62-2FBD-C56A-96A6-13AD3FEC2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6" b="16209"/>
          <a:stretch/>
        </p:blipFill>
        <p:spPr>
          <a:xfrm rot="10800000">
            <a:off x="952500" y="1111624"/>
            <a:ext cx="10287000" cy="5038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1F5-258A-65BE-AF09-262FB89B1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30" y="2302419"/>
            <a:ext cx="2448823" cy="2881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6F6BFC-C1FA-A5C1-FCFE-A49D03FBD786}"/>
              </a:ext>
            </a:extLst>
          </p:cNvPr>
          <p:cNvSpPr/>
          <p:nvPr/>
        </p:nvSpPr>
        <p:spPr>
          <a:xfrm>
            <a:off x="1911977" y="3636260"/>
            <a:ext cx="44140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Dr Prasad Patnaik BSV</a:t>
            </a:r>
            <a:endParaRPr lang="en-IN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hlinkClick r:id="rId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01032-9C5F-E0A3-5477-8D9FD77AC7E3}"/>
              </a:ext>
            </a:extLst>
          </p:cNvPr>
          <p:cNvSpPr/>
          <p:nvPr/>
        </p:nvSpPr>
        <p:spPr>
          <a:xfrm>
            <a:off x="2490469" y="4282591"/>
            <a:ext cx="38355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Professor</a:t>
            </a:r>
          </a:p>
          <a:p>
            <a:pPr algn="r"/>
            <a:r>
              <a:rPr 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Department of Applied Mechanics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895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4720F3-D66D-2467-11CD-B5242E81C854}"/>
              </a:ext>
            </a:extLst>
          </p:cNvPr>
          <p:cNvGrpSpPr/>
          <p:nvPr/>
        </p:nvGrpSpPr>
        <p:grpSpPr>
          <a:xfrm>
            <a:off x="952500" y="1111624"/>
            <a:ext cx="10287000" cy="5038164"/>
            <a:chOff x="952500" y="1111624"/>
            <a:chExt cx="10287000" cy="503816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D38C62-2FBD-C56A-96A6-13AD3FEC2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6" b="16209"/>
            <a:stretch/>
          </p:blipFill>
          <p:spPr>
            <a:xfrm rot="10800000">
              <a:off x="952500" y="1111624"/>
              <a:ext cx="10287000" cy="503816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A921F5-258A-65BE-AF09-262FB89B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309" y="2788024"/>
              <a:ext cx="2107376" cy="247956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6F6BFC-C1FA-A5C1-FCFE-A49D03FBD786}"/>
                </a:ext>
              </a:extLst>
            </p:cNvPr>
            <p:cNvSpPr/>
            <p:nvPr/>
          </p:nvSpPr>
          <p:spPr>
            <a:xfrm>
              <a:off x="4484848" y="3938238"/>
              <a:ext cx="39426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IN" sz="3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Dr Prasad Patnaik BSV</a:t>
              </a:r>
              <a:endParaRPr lang="en-IN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801032-9C5F-E0A3-5477-8D9FD77AC7E3}"/>
                </a:ext>
              </a:extLst>
            </p:cNvPr>
            <p:cNvSpPr/>
            <p:nvPr/>
          </p:nvSpPr>
          <p:spPr>
            <a:xfrm>
              <a:off x="4484848" y="4469889"/>
              <a:ext cx="346069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Professor</a:t>
              </a:r>
            </a:p>
            <a:p>
              <a:r>
                <a:rPr lang="en-US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Department of Applied Mechanics</a:t>
              </a:r>
              <a:endParaRPr lang="en-US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88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E56222-EA17-E2ED-EEA7-AD91556681A7}"/>
              </a:ext>
            </a:extLst>
          </p:cNvPr>
          <p:cNvSpPr/>
          <p:nvPr/>
        </p:nvSpPr>
        <p:spPr>
          <a:xfrm>
            <a:off x="7222433" y="1903719"/>
            <a:ext cx="3132724" cy="3678712"/>
          </a:xfrm>
          <a:prstGeom prst="rect">
            <a:avLst/>
          </a:prstGeom>
          <a:solidFill>
            <a:srgbClr val="C2E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07A3-8F76-7CF6-DACB-7B39DE61A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10" b="85910" l="0" r="99708">
                        <a14:foregroundMark x1="19883" y1="11155" x2="36842" y2="5479"/>
                        <a14:foregroundMark x1="36842" y1="5479" x2="56433" y2="7632"/>
                        <a14:foregroundMark x1="56433" y1="7632" x2="32749" y2="4305"/>
                        <a14:foregroundMark x1="30117" y1="5479" x2="16959" y2="14286"/>
                        <a14:foregroundMark x1="69883" y1="66732" x2="88596" y2="58904"/>
                        <a14:foregroundMark x1="88596" y1="58904" x2="68713" y2="73973"/>
                        <a14:foregroundMark x1="68713" y1="73973" x2="89181" y2="73386"/>
                        <a14:foregroundMark x1="89181" y1="73386" x2="90351" y2="80626"/>
                        <a14:foregroundMark x1="82749" y1="58904" x2="94444" y2="61448"/>
                        <a14:foregroundMark x1="87135" y1="67123" x2="99708" y2="67906"/>
                        <a14:foregroundMark x1="35965" y1="66928" x2="15205" y2="77495"/>
                        <a14:foregroundMark x1="15205" y1="77495" x2="38596" y2="81018"/>
                        <a14:foregroundMark x1="38596" y1="81018" x2="51170" y2="79648"/>
                        <a14:foregroundMark x1="62865" y1="84149" x2="86257" y2="83366"/>
                        <a14:foregroundMark x1="86257" y1="83366" x2="60234" y2="80039"/>
                        <a14:foregroundMark x1="60234" y1="80039" x2="53801" y2="80626"/>
                        <a14:foregroundMark x1="85380" y1="82779" x2="98246" y2="78278"/>
                        <a14:foregroundMark x1="91228" y1="85910" x2="96199" y2="85323"/>
                        <a14:foregroundMark x1="35380" y1="81800" x2="12865" y2="85714"/>
                        <a14:foregroundMark x1="12865" y1="85714" x2="3216" y2="81409"/>
                        <a14:foregroundMark x1="28947" y1="83953" x2="50877" y2="82192"/>
                        <a14:foregroundMark x1="3801" y1="81800" x2="0" y2="85127"/>
                        <a14:backgroundMark x1="90643" y1="49119" x2="80702" y2="44423"/>
                        <a14:backgroundMark x1="5848" y1="8611" x2="877" y2="37769"/>
                        <a14:backgroundMark x1="7895" y1="41487" x2="8187" y2="56360"/>
                        <a14:backgroundMark x1="18713" y1="54599" x2="1754" y2="63601"/>
                        <a14:backgroundMark x1="79825" y1="44423" x2="95322" y2="53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845"/>
          <a:stretch/>
        </p:blipFill>
        <p:spPr bwMode="auto">
          <a:xfrm rot="618044">
            <a:off x="7562860" y="2092625"/>
            <a:ext cx="2613232" cy="3282616"/>
          </a:xfrm>
          <a:prstGeom prst="rect">
            <a:avLst/>
          </a:prstGeom>
          <a:solidFill>
            <a:srgbClr val="C2EFCE"/>
          </a:solidFill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824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A7C65F-3FF3-090D-5941-2E99D4972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3" r="1" b="8758"/>
          <a:stretch/>
        </p:blipFill>
        <p:spPr>
          <a:xfrm rot="16200000">
            <a:off x="4465320" y="-2667000"/>
            <a:ext cx="3261360" cy="1219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21AB6-8377-D123-B5A5-08BF3D748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5" r="-40" b="38046"/>
          <a:stretch/>
        </p:blipFill>
        <p:spPr>
          <a:xfrm>
            <a:off x="-1" y="1798320"/>
            <a:ext cx="12192000" cy="32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3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Karve</dc:creator>
  <cp:lastModifiedBy>Omkar Karve</cp:lastModifiedBy>
  <cp:revision>2</cp:revision>
  <dcterms:created xsi:type="dcterms:W3CDTF">2022-12-23T16:30:45Z</dcterms:created>
  <dcterms:modified xsi:type="dcterms:W3CDTF">2023-02-08T03:32:10Z</dcterms:modified>
</cp:coreProperties>
</file>