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00" r:id="rId2"/>
    <p:sldId id="395" r:id="rId3"/>
    <p:sldId id="301" r:id="rId4"/>
    <p:sldId id="396" r:id="rId5"/>
    <p:sldId id="302" r:id="rId6"/>
    <p:sldId id="397" r:id="rId7"/>
    <p:sldId id="398" r:id="rId8"/>
    <p:sldId id="399" r:id="rId9"/>
    <p:sldId id="400" r:id="rId10"/>
    <p:sldId id="401" r:id="rId11"/>
    <p:sldId id="402" r:id="rId1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501" autoAdjust="0"/>
  </p:normalViewPr>
  <p:slideViewPr>
    <p:cSldViewPr>
      <p:cViewPr varScale="1">
        <p:scale>
          <a:sx n="113" d="100"/>
          <a:sy n="113" d="100"/>
        </p:scale>
        <p:origin x="14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38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980E0-C117-41D4-8E2C-917D954D0575}" type="datetimeFigureOut">
              <a:rPr lang="es-ES" smtClean="0"/>
              <a:t>01/11/2018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FEAE5-A8E7-4BA1-9EF3-22DB4F025C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07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FEAE5-A8E7-4BA1-9EF3-22DB4F025C8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088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FEAE5-A8E7-4BA1-9EF3-22DB4F025C8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4153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FEAE5-A8E7-4BA1-9EF3-22DB4F025C8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8865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FEAE5-A8E7-4BA1-9EF3-22DB4F025C8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2153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FEAE5-A8E7-4BA1-9EF3-22DB4F025C8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4002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FEAE5-A8E7-4BA1-9EF3-22DB4F025C8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2214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FEAE5-A8E7-4BA1-9EF3-22DB4F025C8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0959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FEAE5-A8E7-4BA1-9EF3-22DB4F025C8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6599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FEAE5-A8E7-4BA1-9EF3-22DB4F025C8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4678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FEAE5-A8E7-4BA1-9EF3-22DB4F025C8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0121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FEAE5-A8E7-4BA1-9EF3-22DB4F025C8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4292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DC910-E7F0-4D3E-99EC-221BC279AB8A}" type="datetimeFigureOut">
              <a:rPr lang="es-ES"/>
              <a:pPr>
                <a:defRPr/>
              </a:pPr>
              <a:t>01/11/2018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77824-F438-49ED-9938-B6410738FE2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9653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43A77-30E5-4615-B0DB-BAD4FB753690}" type="datetimeFigureOut">
              <a:rPr lang="es-ES"/>
              <a:pPr>
                <a:defRPr/>
              </a:pPr>
              <a:t>01/11/2018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20C33-BF45-4CDA-BF8A-E0CF83BA54E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9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1435E-22A5-48AD-97EB-1EE4FA230A11}" type="datetimeFigureOut">
              <a:rPr lang="es-ES"/>
              <a:pPr>
                <a:defRPr/>
              </a:pPr>
              <a:t>01/11/2018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91135-C99B-42B4-8497-028E6372D0C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8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E98A3-8B41-44A6-9897-0E4944F01BE9}" type="datetimeFigureOut">
              <a:rPr lang="es-ES"/>
              <a:pPr>
                <a:defRPr/>
              </a:pPr>
              <a:t>01/11/2018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F9A50-418F-4823-8AC8-0945C34333A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4594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20657-2117-4F69-BC7D-3A9CF0B08A97}" type="datetimeFigureOut">
              <a:rPr lang="es-ES"/>
              <a:pPr>
                <a:defRPr/>
              </a:pPr>
              <a:t>01/11/2018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B7BBA-3DC0-4B2F-8D1D-206BBBA3BAE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4794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6F7BA-31DD-49BF-84FB-954BA4872CD1}" type="datetimeFigureOut">
              <a:rPr lang="es-ES"/>
              <a:pPr>
                <a:defRPr/>
              </a:pPr>
              <a:t>01/11/2018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DBA2C-9B4F-4304-B344-10B3CDA16A1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1537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EB070-1F40-4528-978F-4A096DE29416}" type="datetimeFigureOut">
              <a:rPr lang="es-ES"/>
              <a:pPr>
                <a:defRPr/>
              </a:pPr>
              <a:t>01/11/2018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B8EDD-D9BD-45A5-94D6-013FA907BF1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497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9F2A7-D8A8-43FE-8869-9DD77197959F}" type="datetimeFigureOut">
              <a:rPr lang="es-ES"/>
              <a:pPr>
                <a:defRPr/>
              </a:pPr>
              <a:t>01/11/2018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FECB0-F21D-4DBC-91D8-43C99C6FBEF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150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853E4-5419-4530-BD8D-DEA9CA949026}" type="datetimeFigureOut">
              <a:rPr lang="es-ES"/>
              <a:pPr>
                <a:defRPr/>
              </a:pPr>
              <a:t>01/11/2018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118F8-9965-4A27-BB32-33EC8639837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11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1FE5D-E448-498A-8C90-5106FDEA4B93}" type="datetimeFigureOut">
              <a:rPr lang="es-ES"/>
              <a:pPr>
                <a:defRPr/>
              </a:pPr>
              <a:t>01/11/2018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8DC8C-2A13-459B-9FC2-B25C50002E0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11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4C8EA-7C2B-49EE-ACE7-46BB716F9799}" type="datetimeFigureOut">
              <a:rPr lang="es-ES"/>
              <a:pPr>
                <a:defRPr/>
              </a:pPr>
              <a:t>01/11/2018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63473-5903-43D4-A209-D8B623D1625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945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828C249-DE99-46F6-B6CF-C18DE10ED9BA}" type="datetimeFigureOut">
              <a:rPr lang="es-ES"/>
              <a:pPr>
                <a:defRPr/>
              </a:pPr>
              <a:t>01/11/2018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33033FB-020C-447F-B04A-56AF71BBCC6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1 Título"/>
          <p:cNvSpPr>
            <a:spLocks noGrp="1"/>
          </p:cNvSpPr>
          <p:nvPr>
            <p:ph type="ctrTitle"/>
          </p:nvPr>
        </p:nvSpPr>
        <p:spPr>
          <a:xfrm>
            <a:off x="714375" y="2924944"/>
            <a:ext cx="7772400" cy="1470025"/>
          </a:xfrm>
        </p:spPr>
        <p:txBody>
          <a:bodyPr/>
          <a:lstStyle/>
          <a:p>
            <a:pPr eaLnBrk="1" hangingPunct="1"/>
            <a:r>
              <a:rPr lang="es-ES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Sistema para la Gestión de evacuados ante desastres naturales para el ISMMM.</a:t>
            </a:r>
            <a:endParaRPr lang="es-EC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57313" y="5224636"/>
            <a:ext cx="6400800" cy="65263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Curso </a:t>
            </a:r>
            <a:r>
              <a:rPr lang="es-ES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2018-2019</a:t>
            </a:r>
            <a:endParaRPr lang="es-ES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572000" y="260648"/>
            <a:ext cx="4032448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C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tx1"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Departamento de Informática</a:t>
            </a:r>
            <a:endParaRPr lang="es-EC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228600">
                  <a:schemeClr val="tx1"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398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eaLnBrk="1" hangingPunct="1"/>
            <a:r>
              <a:rPr lang="es-E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Gráficas para la toma de decisiones</a:t>
            </a:r>
            <a:endParaRPr lang="es-EC" sz="36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1" y="1930524"/>
            <a:ext cx="4364329" cy="399828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30524"/>
            <a:ext cx="4354198" cy="40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1 Título"/>
          <p:cNvSpPr>
            <a:spLocks noGrp="1"/>
          </p:cNvSpPr>
          <p:nvPr>
            <p:ph type="ctrTitle"/>
          </p:nvPr>
        </p:nvSpPr>
        <p:spPr>
          <a:xfrm>
            <a:off x="714375" y="2924944"/>
            <a:ext cx="7772400" cy="1470025"/>
          </a:xfrm>
        </p:spPr>
        <p:txBody>
          <a:bodyPr/>
          <a:lstStyle/>
          <a:p>
            <a:pPr eaLnBrk="1" hangingPunct="1"/>
            <a:r>
              <a:rPr lang="es-ES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Sistema para la Gestión de evacuados ante desastres naturales para el ISMMM.</a:t>
            </a:r>
            <a:endParaRPr lang="es-EC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57313" y="5224636"/>
            <a:ext cx="6400800" cy="65263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Curso </a:t>
            </a:r>
            <a:r>
              <a:rPr lang="es-ES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2018-2019</a:t>
            </a:r>
            <a:endParaRPr lang="es-ES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572000" y="260648"/>
            <a:ext cx="4032448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C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tx1"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Departamento de Informática</a:t>
            </a:r>
            <a:endParaRPr lang="es-EC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228600">
                  <a:schemeClr val="tx1"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402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eaLnBrk="1" hangingPunct="1"/>
            <a:r>
              <a:rPr lang="es-E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Introducción</a:t>
            </a:r>
            <a:endParaRPr lang="es-EC" sz="36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4525963"/>
          </a:xfrm>
        </p:spPr>
        <p:txBody>
          <a:bodyPr/>
          <a:lstStyle/>
          <a:p>
            <a:pPr marL="0" indent="0" eaLnBrk="1" hangingPunct="1">
              <a:buNone/>
            </a:pPr>
            <a:endParaRPr lang="es-EC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0" indent="0" eaLnBrk="1" hangingPunct="1">
              <a:buNone/>
            </a:pPr>
            <a:endParaRPr lang="es-EC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41984" y="-657200"/>
            <a:ext cx="4824536" cy="9108504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251520" y="1412776"/>
            <a:ext cx="871296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cs typeface="+mn-cs"/>
              </a:rPr>
              <a:t/>
            </a:r>
            <a:br>
              <a:rPr lang="es-E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cs typeface="+mn-cs"/>
              </a:rPr>
            </a:br>
            <a:endParaRPr lang="es-E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cs typeface="+mn-cs"/>
            </a:endParaRPr>
          </a:p>
          <a:p>
            <a:pPr algn="just"/>
            <a:r>
              <a:rPr lang="es-E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cs typeface="+mn-cs"/>
              </a:rPr>
              <a:t/>
            </a:r>
            <a:br>
              <a:rPr lang="es-E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cs typeface="+mn-cs"/>
              </a:rPr>
            </a:br>
            <a:r>
              <a:rPr lang="es-E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cs typeface="+mn-cs"/>
              </a:rPr>
              <a:t/>
            </a:r>
            <a:br>
              <a:rPr lang="es-E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cs typeface="+mn-cs"/>
              </a:rPr>
            </a:br>
            <a:r>
              <a:rPr lang="es-ES" sz="2000" dirty="0"/>
              <a:t/>
            </a:r>
            <a:br>
              <a:rPr lang="es-ES" sz="2000" dirty="0"/>
            </a:br>
            <a:r>
              <a:rPr lang="es-ES" sz="2000" dirty="0"/>
              <a:t/>
            </a:r>
            <a:br>
              <a:rPr lang="es-ES" sz="2000" dirty="0"/>
            </a:br>
            <a:r>
              <a:rPr lang="es-E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cs typeface="+mn-cs"/>
              </a:rPr>
              <a:t/>
            </a:r>
            <a:br>
              <a:rPr lang="es-E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cs typeface="+mn-cs"/>
              </a:rPr>
            </a:br>
            <a:r>
              <a:rPr lang="es-ES" dirty="0">
                <a:solidFill>
                  <a:srgbClr val="231F20"/>
                </a:solidFill>
                <a:latin typeface="Garamond-Bold"/>
              </a:rPr>
              <a:t/>
            </a:r>
            <a:br>
              <a:rPr lang="es-ES" dirty="0">
                <a:solidFill>
                  <a:srgbClr val="231F20"/>
                </a:solidFill>
                <a:latin typeface="Garamond-Bold"/>
              </a:rPr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603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eaLnBrk="1" hangingPunct="1"/>
            <a:r>
              <a:rPr lang="es-E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Introducción</a:t>
            </a:r>
            <a:endParaRPr lang="es-EC" sz="36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4525963"/>
          </a:xfrm>
        </p:spPr>
        <p:txBody>
          <a:bodyPr/>
          <a:lstStyle/>
          <a:p>
            <a:pPr marL="0" indent="0" eaLnBrk="1" hangingPunct="1">
              <a:buNone/>
            </a:pPr>
            <a:endParaRPr lang="es-EC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0" indent="0" eaLnBrk="1" hangingPunct="1">
              <a:buNone/>
            </a:pPr>
            <a:endParaRPr lang="es-EC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51520" y="1412776"/>
            <a:ext cx="8712968" cy="750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" sz="2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cs typeface="+mn-cs"/>
            </a:endParaRPr>
          </a:p>
          <a:p>
            <a:pPr algn="just"/>
            <a:endParaRPr lang="es-E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cs typeface="+mn-cs"/>
            </a:endParaRPr>
          </a:p>
          <a:p>
            <a:pPr algn="just"/>
            <a:r>
              <a:rPr lang="es-E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cs typeface="+mn-cs"/>
              </a:rPr>
              <a:t>Actualmente </a:t>
            </a:r>
            <a:r>
              <a:rPr lang="es-E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cs typeface="+mn-cs"/>
              </a:rPr>
              <a:t>cuando se detecta una amenaza de algún fenómeno </a:t>
            </a:r>
            <a:r>
              <a:rPr lang="es-E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cs typeface="+mn-cs"/>
              </a:rPr>
              <a:t>natural, </a:t>
            </a:r>
            <a:r>
              <a:rPr lang="es-E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cs typeface="+mn-cs"/>
              </a:rPr>
              <a:t>el Consejo de Defensa Nacional se activa y le da las indicaciones al Consejo de Defensa Provincial, este se comunica con el Consejo de Defensa Municipal que es el encargado de dar las informaciones e indicaciones pertinentes al Consejo de Defensa del ISMMM para activarse como centro de evacuación.</a:t>
            </a:r>
            <a:r>
              <a:rPr lang="es-ES" sz="2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cs typeface="+mn-cs"/>
              </a:rPr>
              <a:t> </a:t>
            </a:r>
          </a:p>
          <a:p>
            <a:pPr algn="just"/>
            <a:endParaRPr lang="es-E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cs typeface="+mn-cs"/>
            </a:endParaRPr>
          </a:p>
          <a:p>
            <a:pPr algn="just"/>
            <a:endParaRPr lang="es-ES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cs typeface="+mn-cs"/>
            </a:endParaRPr>
          </a:p>
          <a:p>
            <a:pPr algn="just"/>
            <a:r>
              <a:rPr lang="es-E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cs typeface="+mn-cs"/>
              </a:rPr>
              <a:t/>
            </a:r>
            <a:br>
              <a:rPr lang="es-E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cs typeface="+mn-cs"/>
              </a:rPr>
            </a:br>
            <a:r>
              <a:rPr lang="es-E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cs typeface="+mn-cs"/>
              </a:rPr>
              <a:t/>
            </a:r>
            <a:br>
              <a:rPr lang="es-E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cs typeface="+mn-cs"/>
              </a:rPr>
            </a:br>
            <a:endParaRPr lang="es-E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cs typeface="+mn-cs"/>
            </a:endParaRPr>
          </a:p>
          <a:p>
            <a:pPr algn="just"/>
            <a:r>
              <a:rPr lang="es-E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cs typeface="+mn-cs"/>
              </a:rPr>
              <a:t/>
            </a:r>
            <a:br>
              <a:rPr lang="es-E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cs typeface="+mn-cs"/>
              </a:rPr>
            </a:br>
            <a:r>
              <a:rPr lang="es-E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cs typeface="+mn-cs"/>
              </a:rPr>
              <a:t/>
            </a:r>
            <a:br>
              <a:rPr lang="es-E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cs typeface="+mn-cs"/>
              </a:rPr>
            </a:br>
            <a:r>
              <a:rPr lang="es-ES" sz="2000" dirty="0"/>
              <a:t/>
            </a:r>
            <a:br>
              <a:rPr lang="es-ES" sz="2000" dirty="0"/>
            </a:br>
            <a:r>
              <a:rPr lang="es-ES" sz="2000" dirty="0"/>
              <a:t/>
            </a:r>
            <a:br>
              <a:rPr lang="es-ES" sz="2000" dirty="0"/>
            </a:br>
            <a:r>
              <a:rPr lang="es-E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cs typeface="+mn-cs"/>
              </a:rPr>
              <a:t/>
            </a:r>
            <a:br>
              <a:rPr lang="es-E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cs typeface="+mn-cs"/>
              </a:rPr>
            </a:br>
            <a:r>
              <a:rPr lang="es-ES" dirty="0">
                <a:solidFill>
                  <a:srgbClr val="231F20"/>
                </a:solidFill>
                <a:latin typeface="Garamond-Bold"/>
              </a:rPr>
              <a:t/>
            </a:r>
            <a:br>
              <a:rPr lang="es-ES" dirty="0">
                <a:solidFill>
                  <a:srgbClr val="231F20"/>
                </a:solidFill>
                <a:latin typeface="Garamond-Bold"/>
              </a:rPr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589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eaLnBrk="1" hangingPunct="1"/>
            <a:r>
              <a:rPr lang="es-E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Introducción</a:t>
            </a:r>
            <a:endParaRPr lang="es-EC" sz="36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4525963"/>
          </a:xfrm>
        </p:spPr>
        <p:txBody>
          <a:bodyPr/>
          <a:lstStyle/>
          <a:p>
            <a:pPr marL="0" indent="0" eaLnBrk="1" hangingPunct="1">
              <a:buNone/>
            </a:pPr>
            <a:endParaRPr lang="es-EC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0" indent="0" eaLnBrk="1" hangingPunct="1">
              <a:buNone/>
            </a:pPr>
            <a:endParaRPr lang="es-EC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51520" y="1412776"/>
            <a:ext cx="8712968" cy="7602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cs typeface="+mn-cs"/>
              </a:rPr>
              <a:t>Para </a:t>
            </a:r>
            <a:r>
              <a:rPr lang="es-E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cs typeface="+mn-cs"/>
              </a:rPr>
              <a:t>gestionar la información de las personas que son evacuadas en el ISMMM,  se </a:t>
            </a:r>
            <a:r>
              <a:rPr lang="es-E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cs typeface="+mn-cs"/>
              </a:rPr>
              <a:t>creó </a:t>
            </a:r>
            <a:r>
              <a:rPr lang="es-E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cs typeface="+mn-cs"/>
              </a:rPr>
              <a:t>una aplicación informática que facilita la gestión y el control del personal, la cual permite un manejo más eficiente de la información por medio de: </a:t>
            </a:r>
            <a:endParaRPr lang="es-E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cs typeface="+mn-cs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s-E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cs typeface="+mn-cs"/>
              </a:rPr>
              <a:t>La </a:t>
            </a:r>
            <a:r>
              <a:rPr lang="es-E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cs typeface="+mn-cs"/>
              </a:rPr>
              <a:t>recuperación de la información de un evacuado de </a:t>
            </a:r>
            <a:r>
              <a:rPr lang="es-E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cs typeface="+mn-cs"/>
              </a:rPr>
              <a:t>una forma más rápida </a:t>
            </a:r>
            <a:r>
              <a:rPr lang="es-E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cs typeface="+mn-cs"/>
              </a:rPr>
              <a:t>y </a:t>
            </a:r>
            <a:r>
              <a:rPr lang="es-E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cs typeface="+mn-cs"/>
              </a:rPr>
              <a:t>efectiva.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cs typeface="+mn-cs"/>
              </a:rPr>
              <a:t>La </a:t>
            </a:r>
            <a:r>
              <a:rPr lang="es-E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cs typeface="+mn-cs"/>
              </a:rPr>
              <a:t>generación de reportes personalizados para </a:t>
            </a:r>
            <a:r>
              <a:rPr lang="es-E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cs typeface="+mn-cs"/>
              </a:rPr>
              <a:t>facilitar la </a:t>
            </a:r>
            <a:r>
              <a:rPr lang="es-E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cs typeface="+mn-cs"/>
              </a:rPr>
              <a:t>toma de decisiones.</a:t>
            </a:r>
          </a:p>
          <a:p>
            <a:pPr algn="just"/>
            <a:endParaRPr lang="es-E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cs typeface="+mn-cs"/>
            </a:endParaRPr>
          </a:p>
          <a:p>
            <a:pPr algn="just"/>
            <a:endParaRPr lang="es-ES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cs typeface="+mn-cs"/>
            </a:endParaRPr>
          </a:p>
          <a:p>
            <a:pPr algn="just"/>
            <a:r>
              <a:rPr lang="es-E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cs typeface="+mn-cs"/>
              </a:rPr>
              <a:t/>
            </a:r>
            <a:br>
              <a:rPr lang="es-E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cs typeface="+mn-cs"/>
              </a:rPr>
            </a:br>
            <a:r>
              <a:rPr lang="es-E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cs typeface="+mn-cs"/>
              </a:rPr>
              <a:t/>
            </a:r>
            <a:br>
              <a:rPr lang="es-E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cs typeface="+mn-cs"/>
              </a:rPr>
            </a:br>
            <a:endParaRPr lang="es-E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cs typeface="+mn-cs"/>
            </a:endParaRPr>
          </a:p>
          <a:p>
            <a:pPr algn="just"/>
            <a:r>
              <a:rPr lang="es-E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cs typeface="+mn-cs"/>
              </a:rPr>
              <a:t/>
            </a:r>
            <a:br>
              <a:rPr lang="es-E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cs typeface="+mn-cs"/>
              </a:rPr>
            </a:br>
            <a:r>
              <a:rPr lang="es-E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cs typeface="+mn-cs"/>
              </a:rPr>
              <a:t/>
            </a:r>
            <a:br>
              <a:rPr lang="es-E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cs typeface="+mn-cs"/>
              </a:rPr>
            </a:br>
            <a:r>
              <a:rPr lang="es-ES" sz="2000" dirty="0"/>
              <a:t/>
            </a:r>
            <a:br>
              <a:rPr lang="es-ES" sz="2000" dirty="0"/>
            </a:br>
            <a:r>
              <a:rPr lang="es-ES" sz="2000" dirty="0"/>
              <a:t/>
            </a:r>
            <a:br>
              <a:rPr lang="es-ES" sz="2000" dirty="0"/>
            </a:br>
            <a:r>
              <a:rPr lang="es-E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cs typeface="+mn-cs"/>
              </a:rPr>
              <a:t/>
            </a:r>
            <a:br>
              <a:rPr lang="es-E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cs typeface="+mn-cs"/>
              </a:rPr>
            </a:br>
            <a:r>
              <a:rPr lang="es-ES" dirty="0">
                <a:solidFill>
                  <a:srgbClr val="231F20"/>
                </a:solidFill>
                <a:latin typeface="Garamond-Bold"/>
              </a:rPr>
              <a:t/>
            </a:r>
            <a:br>
              <a:rPr lang="es-ES" dirty="0">
                <a:solidFill>
                  <a:srgbClr val="231F20"/>
                </a:solidFill>
                <a:latin typeface="Garamond-Bold"/>
              </a:rPr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703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eaLnBrk="1" hangingPunct="1"/>
            <a:r>
              <a:rPr lang="es-E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Inicio de la aplicación</a:t>
            </a:r>
            <a:endParaRPr lang="es-EC" sz="36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85"/>
          <a:stretch/>
        </p:blipFill>
        <p:spPr>
          <a:xfrm>
            <a:off x="0" y="1916832"/>
            <a:ext cx="9108504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0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eaLnBrk="1" hangingPunct="1"/>
            <a:r>
              <a:rPr lang="es-E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Registrar evacuado</a:t>
            </a:r>
            <a:endParaRPr lang="es-EC" sz="36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2591"/>
            <a:ext cx="9108504" cy="302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eaLnBrk="1" hangingPunct="1"/>
            <a:r>
              <a:rPr lang="es-E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Listar</a:t>
            </a:r>
            <a:r>
              <a:rPr lang="es-E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evacuados</a:t>
            </a:r>
            <a:endParaRPr lang="es-EC" sz="36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1156"/>
            <a:ext cx="9144000" cy="35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7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eaLnBrk="1" hangingPunct="1"/>
            <a:r>
              <a:rPr lang="es-E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Filtrar evacuados</a:t>
            </a:r>
            <a:endParaRPr lang="es-EC" sz="36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4864"/>
            <a:ext cx="9144000" cy="340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8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eaLnBrk="1" hangingPunct="1"/>
            <a:r>
              <a:rPr lang="es-E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Generar listado en formato .</a:t>
            </a:r>
            <a:r>
              <a:rPr lang="es-ES" sz="36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pdf</a:t>
            </a:r>
            <a:r>
              <a:rPr lang="es-E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y .</a:t>
            </a:r>
            <a:r>
              <a:rPr lang="es-ES" sz="36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xls</a:t>
            </a:r>
            <a:endParaRPr lang="es-EC" sz="36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8327"/>
            <a:ext cx="9144000" cy="356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6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208</Words>
  <Application>Microsoft Office PowerPoint</Application>
  <PresentationFormat>Presentación en pantalla (4:3)</PresentationFormat>
  <Paragraphs>42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Garamond-Bold</vt:lpstr>
      <vt:lpstr>Tema de Office</vt:lpstr>
      <vt:lpstr>Sistema para la Gestión de evacuados ante desastres naturales para el ISMMM.</vt:lpstr>
      <vt:lpstr>Introducción</vt:lpstr>
      <vt:lpstr>Introducción</vt:lpstr>
      <vt:lpstr>Introducción</vt:lpstr>
      <vt:lpstr>Inicio de la aplicación</vt:lpstr>
      <vt:lpstr>Registrar evacuado</vt:lpstr>
      <vt:lpstr>Listar evacuados</vt:lpstr>
      <vt:lpstr>Filtrar evacuados</vt:lpstr>
      <vt:lpstr>Generar listado en formato .pdf y .xls</vt:lpstr>
      <vt:lpstr>Gráficas para la toma de decisiones</vt:lpstr>
      <vt:lpstr>Sistema para la Gestión de evacuados ante desastres naturales para el ISMMM.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Zoilo</dc:creator>
  <cp:lastModifiedBy>Miguel</cp:lastModifiedBy>
  <cp:revision>143</cp:revision>
  <dcterms:created xsi:type="dcterms:W3CDTF">2012-01-17T08:50:05Z</dcterms:created>
  <dcterms:modified xsi:type="dcterms:W3CDTF">2018-11-01T07:07:19Z</dcterms:modified>
</cp:coreProperties>
</file>