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3" r:id="rId2"/>
    <p:sldId id="258" r:id="rId3"/>
    <p:sldId id="312" r:id="rId4"/>
    <p:sldId id="260" r:id="rId5"/>
    <p:sldId id="328" r:id="rId6"/>
    <p:sldId id="326" r:id="rId7"/>
    <p:sldId id="315" r:id="rId8"/>
    <p:sldId id="295" r:id="rId9"/>
    <p:sldId id="329" r:id="rId10"/>
    <p:sldId id="330" r:id="rId11"/>
    <p:sldId id="327" r:id="rId12"/>
    <p:sldId id="331" r:id="rId13"/>
    <p:sldId id="332" r:id="rId14"/>
    <p:sldId id="324" r:id="rId15"/>
    <p:sldId id="320" r:id="rId16"/>
    <p:sldId id="310" r:id="rId17"/>
    <p:sldId id="316" r:id="rId18"/>
    <p:sldId id="318" r:id="rId19"/>
    <p:sldId id="317" r:id="rId20"/>
    <p:sldId id="314" r:id="rId21"/>
    <p:sldId id="301" r:id="rId22"/>
    <p:sldId id="30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BE"/>
    <a:srgbClr val="00B0F0"/>
    <a:srgbClr val="414455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7B649-B16A-4EAD-AE43-2605ABBE74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06D10-CBA1-495F-A4C9-3D374524B432}">
      <dgm:prSet phldrT="[文本]"/>
      <dgm:spPr/>
      <dgm:t>
        <a:bodyPr/>
        <a:lstStyle/>
        <a:p>
          <a:r>
            <a:rPr lang="zh-CN" altLang="en-US" b="0" i="0" u="none" dirty="0" smtClean="0"/>
            <a:t>算法</a:t>
          </a:r>
          <a:endParaRPr lang="zh-CN" altLang="en-US" dirty="0"/>
        </a:p>
      </dgm:t>
    </dgm:pt>
    <dgm:pt modelId="{A4700508-6427-4219-87C4-4D6605F817D5}" type="parTrans" cxnId="{04435611-4EEB-4AD9-968A-5D69B2F015CB}">
      <dgm:prSet/>
      <dgm:spPr/>
      <dgm:t>
        <a:bodyPr/>
        <a:lstStyle/>
        <a:p>
          <a:endParaRPr lang="zh-CN" altLang="en-US"/>
        </a:p>
      </dgm:t>
    </dgm:pt>
    <dgm:pt modelId="{009B0B20-796E-4D9E-9CA2-3A9C085EDC5D}" type="sibTrans" cxnId="{04435611-4EEB-4AD9-968A-5D69B2F015CB}">
      <dgm:prSet/>
      <dgm:spPr/>
      <dgm:t>
        <a:bodyPr/>
        <a:lstStyle/>
        <a:p>
          <a:endParaRPr lang="zh-CN" altLang="en-US"/>
        </a:p>
      </dgm:t>
    </dgm:pt>
    <dgm:pt modelId="{2C63F842-0B5E-4463-A2E7-0E637A88A17C}">
      <dgm:prSet phldrT="[文本]"/>
      <dgm:spPr/>
      <dgm:t>
        <a:bodyPr/>
        <a:lstStyle/>
        <a:p>
          <a:r>
            <a:rPr lang="zh-CN" altLang="en-US" b="0" i="0" u="none" dirty="0" smtClean="0"/>
            <a:t>前端</a:t>
          </a:r>
          <a:endParaRPr lang="zh-CN" altLang="en-US" dirty="0"/>
        </a:p>
      </dgm:t>
    </dgm:pt>
    <dgm:pt modelId="{29995955-DC38-4C63-9A86-84FB13559276}" type="parTrans" cxnId="{A86334B5-823A-4598-8A1D-9694F624EC9D}">
      <dgm:prSet/>
      <dgm:spPr/>
      <dgm:t>
        <a:bodyPr/>
        <a:lstStyle/>
        <a:p>
          <a:endParaRPr lang="zh-CN" altLang="en-US"/>
        </a:p>
      </dgm:t>
    </dgm:pt>
    <dgm:pt modelId="{1502FA15-E5FA-49F8-912C-30548FAA5CC4}" type="sibTrans" cxnId="{A86334B5-823A-4598-8A1D-9694F624EC9D}">
      <dgm:prSet/>
      <dgm:spPr/>
      <dgm:t>
        <a:bodyPr/>
        <a:lstStyle/>
        <a:p>
          <a:endParaRPr lang="zh-CN" altLang="en-US"/>
        </a:p>
      </dgm:t>
    </dgm:pt>
    <dgm:pt modelId="{AC577A04-A3D6-42FC-8D50-D2AB58754CD3}">
      <dgm:prSet phldrT="[文本]"/>
      <dgm:spPr/>
      <dgm:t>
        <a:bodyPr/>
        <a:lstStyle/>
        <a:p>
          <a:r>
            <a:rPr lang="zh-CN" altLang="en-US" b="0" i="0" u="none" dirty="0" smtClean="0"/>
            <a:t>后端</a:t>
          </a:r>
          <a:endParaRPr lang="zh-CN" altLang="en-US" dirty="0"/>
        </a:p>
      </dgm:t>
    </dgm:pt>
    <dgm:pt modelId="{AF6A3B78-2865-4CBB-92CA-AB1B166CD74E}" type="parTrans" cxnId="{F6F39436-7A43-47A4-A5BA-F77339F19F7D}">
      <dgm:prSet/>
      <dgm:spPr/>
      <dgm:t>
        <a:bodyPr/>
        <a:lstStyle/>
        <a:p>
          <a:endParaRPr lang="zh-CN" altLang="en-US"/>
        </a:p>
      </dgm:t>
    </dgm:pt>
    <dgm:pt modelId="{1155DE30-DB68-42B1-95D2-6E8579A2479C}" type="sibTrans" cxnId="{F6F39436-7A43-47A4-A5BA-F77339F19F7D}">
      <dgm:prSet/>
      <dgm:spPr/>
      <dgm:t>
        <a:bodyPr/>
        <a:lstStyle/>
        <a:p>
          <a:endParaRPr lang="zh-CN" altLang="en-US"/>
        </a:p>
      </dgm:t>
    </dgm:pt>
    <dgm:pt modelId="{C85798DA-868F-427F-9149-0C89B9DC38A5}">
      <dgm:prSet/>
      <dgm:spPr/>
      <dgm:t>
        <a:bodyPr/>
        <a:lstStyle/>
        <a:p>
          <a:r>
            <a:rPr lang="zh-CN" altLang="en-US" b="0" i="0" u="none" dirty="0" smtClean="0"/>
            <a:t>说的相似词提取</a:t>
          </a:r>
          <a:endParaRPr lang="zh-CN" altLang="en-US" dirty="0"/>
        </a:p>
      </dgm:t>
    </dgm:pt>
    <dgm:pt modelId="{FACE5E09-D0E8-424F-B8E2-937F26237874}" type="parTrans" cxnId="{96E0D99A-1240-4999-9DF0-F1DD4DD1B078}">
      <dgm:prSet/>
      <dgm:spPr/>
      <dgm:t>
        <a:bodyPr/>
        <a:lstStyle/>
        <a:p>
          <a:endParaRPr lang="zh-CN" altLang="en-US"/>
        </a:p>
      </dgm:t>
    </dgm:pt>
    <dgm:pt modelId="{B2E9B298-1B2B-4B07-9417-98DFB1656C47}" type="sibTrans" cxnId="{96E0D99A-1240-4999-9DF0-F1DD4DD1B078}">
      <dgm:prSet/>
      <dgm:spPr/>
      <dgm:t>
        <a:bodyPr/>
        <a:lstStyle/>
        <a:p>
          <a:endParaRPr lang="zh-CN" altLang="en-US"/>
        </a:p>
      </dgm:t>
    </dgm:pt>
    <dgm:pt modelId="{F0F6281C-C7FE-4736-8D40-F97C8408B619}">
      <dgm:prSet/>
      <dgm:spPr/>
      <dgm:t>
        <a:bodyPr/>
        <a:lstStyle/>
        <a:p>
          <a:r>
            <a:rPr lang="zh-CN" altLang="en-US" b="0" i="0" u="none" dirty="0" smtClean="0"/>
            <a:t>数据可视化</a:t>
          </a:r>
          <a:endParaRPr lang="zh-CN" altLang="en-US" dirty="0"/>
        </a:p>
      </dgm:t>
    </dgm:pt>
    <dgm:pt modelId="{EFDD197E-74E6-438C-9E73-404718F93831}" type="parTrans" cxnId="{461D67D9-552F-4CB4-BD15-E43241804D8D}">
      <dgm:prSet/>
      <dgm:spPr/>
      <dgm:t>
        <a:bodyPr/>
        <a:lstStyle/>
        <a:p>
          <a:endParaRPr lang="zh-CN" altLang="en-US"/>
        </a:p>
      </dgm:t>
    </dgm:pt>
    <dgm:pt modelId="{AB76CDB7-8F5B-4EF1-B4C0-6C5F9AD5CC89}" type="sibTrans" cxnId="{461D67D9-552F-4CB4-BD15-E43241804D8D}">
      <dgm:prSet/>
      <dgm:spPr/>
      <dgm:t>
        <a:bodyPr/>
        <a:lstStyle/>
        <a:p>
          <a:endParaRPr lang="zh-CN" altLang="en-US"/>
        </a:p>
      </dgm:t>
    </dgm:pt>
    <dgm:pt modelId="{5CED43AA-91C8-481A-88B0-107B70448D09}">
      <dgm:prSet/>
      <dgm:spPr/>
      <dgm:t>
        <a:bodyPr/>
        <a:lstStyle/>
        <a:p>
          <a:r>
            <a:rPr lang="zh-CN" altLang="en-US" b="0" i="0" u="none" dirty="0" smtClean="0"/>
            <a:t>新闻语料保存在数据库中</a:t>
          </a:r>
          <a:endParaRPr lang="zh-CN" altLang="en-US" dirty="0"/>
        </a:p>
      </dgm:t>
    </dgm:pt>
    <dgm:pt modelId="{2671D130-3BE4-486D-8EE9-4991767C2AAD}" type="parTrans" cxnId="{5FA122D1-7BB7-4EA0-99C2-675E9126AC7A}">
      <dgm:prSet/>
      <dgm:spPr/>
      <dgm:t>
        <a:bodyPr/>
        <a:lstStyle/>
        <a:p>
          <a:endParaRPr lang="zh-CN" altLang="en-US"/>
        </a:p>
      </dgm:t>
    </dgm:pt>
    <dgm:pt modelId="{E02C2767-BB98-4D91-8447-B406C527F985}" type="sibTrans" cxnId="{5FA122D1-7BB7-4EA0-99C2-675E9126AC7A}">
      <dgm:prSet/>
      <dgm:spPr/>
      <dgm:t>
        <a:bodyPr/>
        <a:lstStyle/>
        <a:p>
          <a:endParaRPr lang="zh-CN" altLang="en-US"/>
        </a:p>
      </dgm:t>
    </dgm:pt>
    <dgm:pt modelId="{22B51135-39E3-4B17-A581-4AB37F47A868}">
      <dgm:prSet/>
      <dgm:spPr/>
      <dgm:t>
        <a:bodyPr/>
        <a:lstStyle/>
        <a:p>
          <a:r>
            <a:rPr lang="zh-CN" altLang="en-US" b="0" i="0" u="none" dirty="0" smtClean="0"/>
            <a:t>言论事件检测</a:t>
          </a:r>
          <a:endParaRPr lang="zh-CN" altLang="en-US" dirty="0"/>
        </a:p>
      </dgm:t>
    </dgm:pt>
    <dgm:pt modelId="{07617FB2-4A27-4A10-85FB-7DE84B517182}" type="parTrans" cxnId="{025D173E-FE23-45C8-9BE5-604A1393F0F4}">
      <dgm:prSet/>
      <dgm:spPr/>
      <dgm:t>
        <a:bodyPr/>
        <a:lstStyle/>
        <a:p>
          <a:endParaRPr lang="zh-CN" altLang="en-US"/>
        </a:p>
      </dgm:t>
    </dgm:pt>
    <dgm:pt modelId="{4B163CA3-D981-45BE-8CF5-E2093372E84E}" type="sibTrans" cxnId="{025D173E-FE23-45C8-9BE5-604A1393F0F4}">
      <dgm:prSet/>
      <dgm:spPr/>
      <dgm:t>
        <a:bodyPr/>
        <a:lstStyle/>
        <a:p>
          <a:endParaRPr lang="zh-CN" altLang="en-US"/>
        </a:p>
      </dgm:t>
    </dgm:pt>
    <dgm:pt modelId="{6CBB9504-5FF0-40A3-BB7E-B0CC248BE161}">
      <dgm:prSet/>
      <dgm:spPr/>
      <dgm:t>
        <a:bodyPr/>
        <a:lstStyle/>
        <a:p>
          <a:r>
            <a:rPr lang="zh-CN" altLang="en-US" b="0" i="0" u="none" dirty="0" smtClean="0"/>
            <a:t>主谓关系分析（依存关系分析）</a:t>
          </a:r>
          <a:endParaRPr lang="zh-CN" altLang="en-US" dirty="0"/>
        </a:p>
      </dgm:t>
    </dgm:pt>
    <dgm:pt modelId="{A02AA06A-C321-498D-A355-5BDDA1C7A2FD}" type="parTrans" cxnId="{E2562AC7-FD86-473D-AF5C-10CC674175D8}">
      <dgm:prSet/>
      <dgm:spPr/>
      <dgm:t>
        <a:bodyPr/>
        <a:lstStyle/>
        <a:p>
          <a:endParaRPr lang="zh-CN" altLang="en-US"/>
        </a:p>
      </dgm:t>
    </dgm:pt>
    <dgm:pt modelId="{30EF1883-F004-43C0-B94B-4768FDB964E5}" type="sibTrans" cxnId="{E2562AC7-FD86-473D-AF5C-10CC674175D8}">
      <dgm:prSet/>
      <dgm:spPr/>
      <dgm:t>
        <a:bodyPr/>
        <a:lstStyle/>
        <a:p>
          <a:endParaRPr lang="zh-CN" altLang="en-US"/>
        </a:p>
      </dgm:t>
    </dgm:pt>
    <dgm:pt modelId="{3B7FD86D-4AE4-4C5B-A7D4-349CC0987DEE}">
      <dgm:prSet/>
      <dgm:spPr/>
      <dgm:t>
        <a:bodyPr/>
        <a:lstStyle/>
        <a:p>
          <a:r>
            <a:rPr lang="zh-CN" altLang="en-US" b="0" i="0" u="none" dirty="0" smtClean="0"/>
            <a:t>新闻人物提取</a:t>
          </a:r>
          <a:endParaRPr lang="zh-CN" altLang="en-US" dirty="0"/>
        </a:p>
      </dgm:t>
    </dgm:pt>
    <dgm:pt modelId="{7632D9DD-0F6C-438F-8AA2-02A9D87799FF}" type="parTrans" cxnId="{2D3C5733-2ECD-43A8-9E0E-DF24CFCCA126}">
      <dgm:prSet/>
      <dgm:spPr/>
      <dgm:t>
        <a:bodyPr/>
        <a:lstStyle/>
        <a:p>
          <a:endParaRPr lang="zh-CN" altLang="en-US"/>
        </a:p>
      </dgm:t>
    </dgm:pt>
    <dgm:pt modelId="{99C7C9BB-C917-463F-8496-30BDE96DB7BD}" type="sibTrans" cxnId="{2D3C5733-2ECD-43A8-9E0E-DF24CFCCA126}">
      <dgm:prSet/>
      <dgm:spPr/>
      <dgm:t>
        <a:bodyPr/>
        <a:lstStyle/>
        <a:p>
          <a:endParaRPr lang="zh-CN" altLang="en-US"/>
        </a:p>
      </dgm:t>
    </dgm:pt>
    <dgm:pt modelId="{06577503-5C55-4091-A021-DACBB99DF160}">
      <dgm:prSet/>
      <dgm:spPr/>
      <dgm:t>
        <a:bodyPr/>
        <a:lstStyle/>
        <a:p>
          <a:r>
            <a:rPr lang="zh-CN" altLang="en-US" b="0" i="0" u="none" dirty="0" smtClean="0"/>
            <a:t>言论结束判断</a:t>
          </a:r>
          <a:endParaRPr lang="zh-CN" altLang="en-US" dirty="0"/>
        </a:p>
      </dgm:t>
    </dgm:pt>
    <dgm:pt modelId="{A05E726B-4000-4759-B531-B7CF7505B4C8}" type="parTrans" cxnId="{43AB9209-AF1C-4AC5-B5EF-C7D715CCFD69}">
      <dgm:prSet/>
      <dgm:spPr/>
      <dgm:t>
        <a:bodyPr/>
        <a:lstStyle/>
        <a:p>
          <a:endParaRPr lang="zh-CN" altLang="en-US"/>
        </a:p>
      </dgm:t>
    </dgm:pt>
    <dgm:pt modelId="{778E2F9D-28A1-49E2-9BB0-45B4F94DA975}" type="sibTrans" cxnId="{43AB9209-AF1C-4AC5-B5EF-C7D715CCFD69}">
      <dgm:prSet/>
      <dgm:spPr/>
      <dgm:t>
        <a:bodyPr/>
        <a:lstStyle/>
        <a:p>
          <a:endParaRPr lang="zh-CN" altLang="en-US"/>
        </a:p>
      </dgm:t>
    </dgm:pt>
    <dgm:pt modelId="{19CB2016-C888-41B0-931A-ADBDE2F706B4}">
      <dgm:prSet/>
      <dgm:spPr/>
      <dgm:t>
        <a:bodyPr/>
        <a:lstStyle/>
        <a:p>
          <a:r>
            <a:rPr lang="zh-CN" altLang="en-US" b="0" i="0" u="none" dirty="0" smtClean="0"/>
            <a:t>新闻人物言论提取</a:t>
          </a:r>
          <a:endParaRPr lang="zh-CN" altLang="en-US" dirty="0"/>
        </a:p>
      </dgm:t>
    </dgm:pt>
    <dgm:pt modelId="{C95B33D9-7E25-40D0-89A8-ADDE15E5E9AD}" type="parTrans" cxnId="{29A2FFD7-E154-47CC-BE9C-1B8DA0EC93F3}">
      <dgm:prSet/>
      <dgm:spPr/>
      <dgm:t>
        <a:bodyPr/>
        <a:lstStyle/>
        <a:p>
          <a:endParaRPr lang="zh-CN" altLang="en-US"/>
        </a:p>
      </dgm:t>
    </dgm:pt>
    <dgm:pt modelId="{4A31452D-C013-42B3-A7B0-02419B12229B}" type="sibTrans" cxnId="{29A2FFD7-E154-47CC-BE9C-1B8DA0EC93F3}">
      <dgm:prSet/>
      <dgm:spPr/>
      <dgm:t>
        <a:bodyPr/>
        <a:lstStyle/>
        <a:p>
          <a:endParaRPr lang="zh-CN" altLang="en-US"/>
        </a:p>
      </dgm:t>
    </dgm:pt>
    <dgm:pt modelId="{DE97AB68-0EEE-42E5-B725-0127D2FA4F72}">
      <dgm:prSet/>
      <dgm:spPr/>
      <dgm:t>
        <a:bodyPr/>
        <a:lstStyle/>
        <a:p>
          <a:r>
            <a:rPr lang="zh-CN" altLang="en-US" b="0" i="0" u="none" dirty="0" smtClean="0"/>
            <a:t>统计分析</a:t>
          </a:r>
          <a:endParaRPr lang="zh-CN" altLang="en-US" dirty="0"/>
        </a:p>
      </dgm:t>
    </dgm:pt>
    <dgm:pt modelId="{A0436462-0BA9-42E8-900A-C4B55991AB7B}" type="parTrans" cxnId="{3C899E00-3D38-4DDC-A96A-D5B5E1DC7368}">
      <dgm:prSet/>
      <dgm:spPr/>
      <dgm:t>
        <a:bodyPr/>
        <a:lstStyle/>
        <a:p>
          <a:endParaRPr lang="zh-CN" altLang="en-US"/>
        </a:p>
      </dgm:t>
    </dgm:pt>
    <dgm:pt modelId="{DA50E873-174C-481C-8745-7E2DDF4EBD23}" type="sibTrans" cxnId="{3C899E00-3D38-4DDC-A96A-D5B5E1DC7368}">
      <dgm:prSet/>
      <dgm:spPr/>
      <dgm:t>
        <a:bodyPr/>
        <a:lstStyle/>
        <a:p>
          <a:endParaRPr lang="zh-CN" altLang="en-US"/>
        </a:p>
      </dgm:t>
    </dgm:pt>
    <dgm:pt modelId="{31CD8FAC-DAE3-44BF-AA32-067E775D4B89}">
      <dgm:prSet/>
      <dgm:spPr/>
      <dgm:t>
        <a:bodyPr/>
        <a:lstStyle/>
        <a:p>
          <a:r>
            <a:rPr lang="zh-CN" altLang="en-US" b="0" i="0" u="none" dirty="0" smtClean="0"/>
            <a:t>新闻人物命名实体提取</a:t>
          </a:r>
          <a:endParaRPr lang="zh-CN" altLang="en-US" dirty="0"/>
        </a:p>
      </dgm:t>
    </dgm:pt>
    <dgm:pt modelId="{4BAC0D2C-EBE4-4A28-BB3C-682FCC0EA212}" type="parTrans" cxnId="{6F59B97F-11DF-4CDA-9304-DB7FB3CE6DCA}">
      <dgm:prSet/>
      <dgm:spPr/>
      <dgm:t>
        <a:bodyPr/>
        <a:lstStyle/>
        <a:p>
          <a:endParaRPr lang="zh-CN" altLang="en-US"/>
        </a:p>
      </dgm:t>
    </dgm:pt>
    <dgm:pt modelId="{FA1D569D-6958-414A-ADD3-29EF7B793C11}" type="sibTrans" cxnId="{6F59B97F-11DF-4CDA-9304-DB7FB3CE6DCA}">
      <dgm:prSet/>
      <dgm:spPr/>
      <dgm:t>
        <a:bodyPr/>
        <a:lstStyle/>
        <a:p>
          <a:endParaRPr lang="zh-CN" altLang="en-US"/>
        </a:p>
      </dgm:t>
    </dgm:pt>
    <dgm:pt modelId="{D69CB8D6-0089-4953-9908-CF230B55B863}">
      <dgm:prSet/>
      <dgm:spPr/>
      <dgm:t>
        <a:bodyPr/>
        <a:lstStyle/>
        <a:p>
          <a:r>
            <a:rPr lang="zh-CN" altLang="en-US" b="0" i="0" u="none" dirty="0" smtClean="0"/>
            <a:t>项目代码和网站发布在服务器上</a:t>
          </a:r>
          <a:endParaRPr lang="zh-CN" altLang="en-US" dirty="0"/>
        </a:p>
      </dgm:t>
    </dgm:pt>
    <dgm:pt modelId="{34F4E041-0006-4741-97AF-FD8E0607307B}" type="parTrans" cxnId="{77FFDE53-CCD5-4091-B7D6-B1710021CDE5}">
      <dgm:prSet/>
      <dgm:spPr/>
      <dgm:t>
        <a:bodyPr/>
        <a:lstStyle/>
        <a:p>
          <a:endParaRPr lang="zh-CN" altLang="en-US"/>
        </a:p>
      </dgm:t>
    </dgm:pt>
    <dgm:pt modelId="{F2672C89-202A-48F0-ADD5-934D7DE5A382}" type="sibTrans" cxnId="{77FFDE53-CCD5-4091-B7D6-B1710021CDE5}">
      <dgm:prSet/>
      <dgm:spPr/>
      <dgm:t>
        <a:bodyPr/>
        <a:lstStyle/>
        <a:p>
          <a:endParaRPr lang="zh-CN" altLang="en-US"/>
        </a:p>
      </dgm:t>
    </dgm:pt>
    <dgm:pt modelId="{9362CC31-49F4-4D82-933F-93449B1C69C7}">
      <dgm:prSet/>
      <dgm:spPr/>
      <dgm:t>
        <a:bodyPr/>
        <a:lstStyle/>
        <a:p>
          <a:r>
            <a:rPr lang="zh-CN" altLang="en-US" dirty="0" smtClean="0"/>
            <a:t>情感分析</a:t>
          </a:r>
          <a:r>
            <a:rPr lang="en-US" altLang="en-US" dirty="0" smtClean="0"/>
            <a:t>/</a:t>
          </a:r>
          <a:r>
            <a:rPr lang="zh-CN" altLang="en-US" dirty="0" smtClean="0"/>
            <a:t>负面言论识别</a:t>
          </a:r>
          <a:endParaRPr lang="zh-CN" altLang="en-US" dirty="0"/>
        </a:p>
      </dgm:t>
    </dgm:pt>
    <dgm:pt modelId="{9613F0A3-19EA-4C1C-BF2E-681EF22B6401}" type="parTrans" cxnId="{396B9E24-CEA7-41B9-A269-95FD32317A65}">
      <dgm:prSet/>
      <dgm:spPr/>
      <dgm:t>
        <a:bodyPr/>
        <a:lstStyle/>
        <a:p>
          <a:endParaRPr lang="zh-CN" altLang="en-US"/>
        </a:p>
      </dgm:t>
    </dgm:pt>
    <dgm:pt modelId="{92ED5F5C-C018-4414-8A0A-8C80C0153EC0}" type="sibTrans" cxnId="{396B9E24-CEA7-41B9-A269-95FD32317A65}">
      <dgm:prSet/>
      <dgm:spPr/>
      <dgm:t>
        <a:bodyPr/>
        <a:lstStyle/>
        <a:p>
          <a:endParaRPr lang="zh-CN" altLang="en-US"/>
        </a:p>
      </dgm:t>
    </dgm:pt>
    <dgm:pt modelId="{C20F8ED5-6763-420F-9C68-BF3439D1E999}" type="pres">
      <dgm:prSet presAssocID="{9917B649-B16A-4EAD-AE43-2605ABBE74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C67CE7-695C-40C7-853C-B3866934DE73}" type="pres">
      <dgm:prSet presAssocID="{EB106D10-CBA1-495F-A4C9-3D374524B432}" presName="parentLin" presStyleCnt="0"/>
      <dgm:spPr/>
    </dgm:pt>
    <dgm:pt modelId="{FF597768-BAA6-42AE-BC33-CD022C4A0910}" type="pres">
      <dgm:prSet presAssocID="{EB106D10-CBA1-495F-A4C9-3D374524B43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7B9A413-8AB7-49E5-A1D9-18B5F945B4A3}" type="pres">
      <dgm:prSet presAssocID="{EB106D10-CBA1-495F-A4C9-3D374524B4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1F7D0-7BF4-4492-AD49-774B39A6CC92}" type="pres">
      <dgm:prSet presAssocID="{EB106D10-CBA1-495F-A4C9-3D374524B432}" presName="negativeSpace" presStyleCnt="0"/>
      <dgm:spPr/>
    </dgm:pt>
    <dgm:pt modelId="{E0CC362D-469E-4BE7-B376-1BC57426FBC4}" type="pres">
      <dgm:prSet presAssocID="{EB106D10-CBA1-495F-A4C9-3D374524B43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4226C-41C0-4A95-82D2-918B843CB4CD}" type="pres">
      <dgm:prSet presAssocID="{009B0B20-796E-4D9E-9CA2-3A9C085EDC5D}" presName="spaceBetweenRectangles" presStyleCnt="0"/>
      <dgm:spPr/>
    </dgm:pt>
    <dgm:pt modelId="{B9AF68E5-6B01-44A1-B7E4-2B6157C3C3FD}" type="pres">
      <dgm:prSet presAssocID="{2C63F842-0B5E-4463-A2E7-0E637A88A17C}" presName="parentLin" presStyleCnt="0"/>
      <dgm:spPr/>
    </dgm:pt>
    <dgm:pt modelId="{08EFFE70-1A4A-4BFE-B8CF-9D7CF7F4E19F}" type="pres">
      <dgm:prSet presAssocID="{2C63F842-0B5E-4463-A2E7-0E637A88A17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4C945FF-125B-43AA-B097-A4126BC7C298}" type="pres">
      <dgm:prSet presAssocID="{2C63F842-0B5E-4463-A2E7-0E637A88A1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3A89E-EE9B-4C66-AE56-12BACDBB4025}" type="pres">
      <dgm:prSet presAssocID="{2C63F842-0B5E-4463-A2E7-0E637A88A17C}" presName="negativeSpace" presStyleCnt="0"/>
      <dgm:spPr/>
    </dgm:pt>
    <dgm:pt modelId="{F09D4CF4-1E60-4724-9C45-FB8DBD79F13D}" type="pres">
      <dgm:prSet presAssocID="{2C63F842-0B5E-4463-A2E7-0E637A88A17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7B001-6D82-40FE-B8BC-4127E2A2EDDA}" type="pres">
      <dgm:prSet presAssocID="{1502FA15-E5FA-49F8-912C-30548FAA5CC4}" presName="spaceBetweenRectangles" presStyleCnt="0"/>
      <dgm:spPr/>
    </dgm:pt>
    <dgm:pt modelId="{5E5920B5-3556-44BF-9743-54A7C4F721DF}" type="pres">
      <dgm:prSet presAssocID="{AC577A04-A3D6-42FC-8D50-D2AB58754CD3}" presName="parentLin" presStyleCnt="0"/>
      <dgm:spPr/>
    </dgm:pt>
    <dgm:pt modelId="{DEE722FA-0683-4C9F-8233-7BEA87821157}" type="pres">
      <dgm:prSet presAssocID="{AC577A04-A3D6-42FC-8D50-D2AB58754CD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1849179-90D5-4CA5-A332-CE13961DCDE5}" type="pres">
      <dgm:prSet presAssocID="{AC577A04-A3D6-42FC-8D50-D2AB58754C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ED485-9179-4550-BDA6-0CA8F02D8075}" type="pres">
      <dgm:prSet presAssocID="{AC577A04-A3D6-42FC-8D50-D2AB58754CD3}" presName="negativeSpace" presStyleCnt="0"/>
      <dgm:spPr/>
    </dgm:pt>
    <dgm:pt modelId="{13F49421-813A-4A80-90BF-ECF746AA347B}" type="pres">
      <dgm:prSet presAssocID="{AC577A04-A3D6-42FC-8D50-D2AB58754CD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D923C1-8F17-4BE0-A9D1-7C58356CA469}" type="presOf" srcId="{3B7FD86D-4AE4-4C5B-A7D4-349CC0987DEE}" destId="{E0CC362D-469E-4BE7-B376-1BC57426FBC4}" srcOrd="0" destOrd="3" presId="urn:microsoft.com/office/officeart/2005/8/layout/list1"/>
    <dgm:cxn modelId="{5299184F-193E-41D5-8B56-682ABF86C613}" type="presOf" srcId="{5CED43AA-91C8-481A-88B0-107B70448D09}" destId="{13F49421-813A-4A80-90BF-ECF746AA347B}" srcOrd="0" destOrd="0" presId="urn:microsoft.com/office/officeart/2005/8/layout/list1"/>
    <dgm:cxn modelId="{AD2F4312-23E4-4140-A58D-E73869D5BCAE}" type="presOf" srcId="{2C63F842-0B5E-4463-A2E7-0E637A88A17C}" destId="{44C945FF-125B-43AA-B097-A4126BC7C298}" srcOrd="1" destOrd="0" presId="urn:microsoft.com/office/officeart/2005/8/layout/list1"/>
    <dgm:cxn modelId="{1700C171-3501-41CE-B8D8-CDB7564E5759}" type="presOf" srcId="{6CBB9504-5FF0-40A3-BB7E-B0CC248BE161}" destId="{E0CC362D-469E-4BE7-B376-1BC57426FBC4}" srcOrd="0" destOrd="2" presId="urn:microsoft.com/office/officeart/2005/8/layout/list1"/>
    <dgm:cxn modelId="{6F59B97F-11DF-4CDA-9304-DB7FB3CE6DCA}" srcId="{2C63F842-0B5E-4463-A2E7-0E637A88A17C}" destId="{31CD8FAC-DAE3-44BF-AA32-067E775D4B89}" srcOrd="2" destOrd="0" parTransId="{4BAC0D2C-EBE4-4A28-BB3C-682FCC0EA212}" sibTransId="{FA1D569D-6958-414A-ADD3-29EF7B793C11}"/>
    <dgm:cxn modelId="{396B9E24-CEA7-41B9-A269-95FD32317A65}" srcId="{EB106D10-CBA1-495F-A4C9-3D374524B432}" destId="{9362CC31-49F4-4D82-933F-93449B1C69C7}" srcOrd="6" destOrd="0" parTransId="{9613F0A3-19EA-4C1C-BF2E-681EF22B6401}" sibTransId="{92ED5F5C-C018-4414-8A0A-8C80C0153EC0}"/>
    <dgm:cxn modelId="{A21DF5A7-1AF3-45C5-8C79-72A330995D25}" type="presOf" srcId="{9917B649-B16A-4EAD-AE43-2605ABBE7456}" destId="{C20F8ED5-6763-420F-9C68-BF3439D1E999}" srcOrd="0" destOrd="0" presId="urn:microsoft.com/office/officeart/2005/8/layout/list1"/>
    <dgm:cxn modelId="{51F87FC6-5EE9-436F-A8D4-5B6774284210}" type="presOf" srcId="{D69CB8D6-0089-4953-9908-CF230B55B863}" destId="{13F49421-813A-4A80-90BF-ECF746AA347B}" srcOrd="0" destOrd="1" presId="urn:microsoft.com/office/officeart/2005/8/layout/list1"/>
    <dgm:cxn modelId="{E1F48ABD-8B0F-43B5-99DD-B2FDFFAD2377}" type="presOf" srcId="{2C63F842-0B5E-4463-A2E7-0E637A88A17C}" destId="{08EFFE70-1A4A-4BFE-B8CF-9D7CF7F4E19F}" srcOrd="0" destOrd="0" presId="urn:microsoft.com/office/officeart/2005/8/layout/list1"/>
    <dgm:cxn modelId="{025D173E-FE23-45C8-9BE5-604A1393F0F4}" srcId="{EB106D10-CBA1-495F-A4C9-3D374524B432}" destId="{22B51135-39E3-4B17-A581-4AB37F47A868}" srcOrd="1" destOrd="0" parTransId="{07617FB2-4A27-4A10-85FB-7DE84B517182}" sibTransId="{4B163CA3-D981-45BE-8CF5-E2093372E84E}"/>
    <dgm:cxn modelId="{7AC2561F-E87B-4D00-B34B-398F097AD4EF}" type="presOf" srcId="{19CB2016-C888-41B0-931A-ADBDE2F706B4}" destId="{E0CC362D-469E-4BE7-B376-1BC57426FBC4}" srcOrd="0" destOrd="5" presId="urn:microsoft.com/office/officeart/2005/8/layout/list1"/>
    <dgm:cxn modelId="{C122EEE1-0B8A-4B6A-B966-67E3BB01B745}" type="presOf" srcId="{EB106D10-CBA1-495F-A4C9-3D374524B432}" destId="{47B9A413-8AB7-49E5-A1D9-18B5F945B4A3}" srcOrd="1" destOrd="0" presId="urn:microsoft.com/office/officeart/2005/8/layout/list1"/>
    <dgm:cxn modelId="{1D72E700-468D-4768-B834-2D57E6FF42BD}" type="presOf" srcId="{AC577A04-A3D6-42FC-8D50-D2AB58754CD3}" destId="{A1849179-90D5-4CA5-A332-CE13961DCDE5}" srcOrd="1" destOrd="0" presId="urn:microsoft.com/office/officeart/2005/8/layout/list1"/>
    <dgm:cxn modelId="{04435611-4EEB-4AD9-968A-5D69B2F015CB}" srcId="{9917B649-B16A-4EAD-AE43-2605ABBE7456}" destId="{EB106D10-CBA1-495F-A4C9-3D374524B432}" srcOrd="0" destOrd="0" parTransId="{A4700508-6427-4219-87C4-4D6605F817D5}" sibTransId="{009B0B20-796E-4D9E-9CA2-3A9C085EDC5D}"/>
    <dgm:cxn modelId="{362DB7FF-DDDD-4DB5-A246-BAA8AA01BD07}" type="presOf" srcId="{06577503-5C55-4091-A021-DACBB99DF160}" destId="{E0CC362D-469E-4BE7-B376-1BC57426FBC4}" srcOrd="0" destOrd="4" presId="urn:microsoft.com/office/officeart/2005/8/layout/list1"/>
    <dgm:cxn modelId="{B9604E48-5C22-40EC-B21A-7B46067280CD}" type="presOf" srcId="{DE97AB68-0EEE-42E5-B725-0127D2FA4F72}" destId="{F09D4CF4-1E60-4724-9C45-FB8DBD79F13D}" srcOrd="0" destOrd="1" presId="urn:microsoft.com/office/officeart/2005/8/layout/list1"/>
    <dgm:cxn modelId="{95336401-0764-4E12-84F0-9037270A0812}" type="presOf" srcId="{C85798DA-868F-427F-9149-0C89B9DC38A5}" destId="{E0CC362D-469E-4BE7-B376-1BC57426FBC4}" srcOrd="0" destOrd="0" presId="urn:microsoft.com/office/officeart/2005/8/layout/list1"/>
    <dgm:cxn modelId="{A86334B5-823A-4598-8A1D-9694F624EC9D}" srcId="{9917B649-B16A-4EAD-AE43-2605ABBE7456}" destId="{2C63F842-0B5E-4463-A2E7-0E637A88A17C}" srcOrd="1" destOrd="0" parTransId="{29995955-DC38-4C63-9A86-84FB13559276}" sibTransId="{1502FA15-E5FA-49F8-912C-30548FAA5CC4}"/>
    <dgm:cxn modelId="{D90C3C61-889B-425F-9722-0FA3A43BC11B}" type="presOf" srcId="{EB106D10-CBA1-495F-A4C9-3D374524B432}" destId="{FF597768-BAA6-42AE-BC33-CD022C4A0910}" srcOrd="0" destOrd="0" presId="urn:microsoft.com/office/officeart/2005/8/layout/list1"/>
    <dgm:cxn modelId="{3C899E00-3D38-4DDC-A96A-D5B5E1DC7368}" srcId="{2C63F842-0B5E-4463-A2E7-0E637A88A17C}" destId="{DE97AB68-0EEE-42E5-B725-0127D2FA4F72}" srcOrd="1" destOrd="0" parTransId="{A0436462-0BA9-42E8-900A-C4B55991AB7B}" sibTransId="{DA50E873-174C-481C-8745-7E2DDF4EBD23}"/>
    <dgm:cxn modelId="{E2562AC7-FD86-473D-AF5C-10CC674175D8}" srcId="{EB106D10-CBA1-495F-A4C9-3D374524B432}" destId="{6CBB9504-5FF0-40A3-BB7E-B0CC248BE161}" srcOrd="2" destOrd="0" parTransId="{A02AA06A-C321-498D-A355-5BDDA1C7A2FD}" sibTransId="{30EF1883-F004-43C0-B94B-4768FDB964E5}"/>
    <dgm:cxn modelId="{43AB9209-AF1C-4AC5-B5EF-C7D715CCFD69}" srcId="{EB106D10-CBA1-495F-A4C9-3D374524B432}" destId="{06577503-5C55-4091-A021-DACBB99DF160}" srcOrd="4" destOrd="0" parTransId="{A05E726B-4000-4759-B531-B7CF7505B4C8}" sibTransId="{778E2F9D-28A1-49E2-9BB0-45B4F94DA975}"/>
    <dgm:cxn modelId="{A2A03C0A-061D-4B0F-A51D-ECC95A8D4918}" type="presOf" srcId="{22B51135-39E3-4B17-A581-4AB37F47A868}" destId="{E0CC362D-469E-4BE7-B376-1BC57426FBC4}" srcOrd="0" destOrd="1" presId="urn:microsoft.com/office/officeart/2005/8/layout/list1"/>
    <dgm:cxn modelId="{FAF9C5FB-C245-40C6-B535-1A26EAFF12AB}" type="presOf" srcId="{AC577A04-A3D6-42FC-8D50-D2AB58754CD3}" destId="{DEE722FA-0683-4C9F-8233-7BEA87821157}" srcOrd="0" destOrd="0" presId="urn:microsoft.com/office/officeart/2005/8/layout/list1"/>
    <dgm:cxn modelId="{96E0D99A-1240-4999-9DF0-F1DD4DD1B078}" srcId="{EB106D10-CBA1-495F-A4C9-3D374524B432}" destId="{C85798DA-868F-427F-9149-0C89B9DC38A5}" srcOrd="0" destOrd="0" parTransId="{FACE5E09-D0E8-424F-B8E2-937F26237874}" sibTransId="{B2E9B298-1B2B-4B07-9417-98DFB1656C47}"/>
    <dgm:cxn modelId="{77FFDE53-CCD5-4091-B7D6-B1710021CDE5}" srcId="{AC577A04-A3D6-42FC-8D50-D2AB58754CD3}" destId="{D69CB8D6-0089-4953-9908-CF230B55B863}" srcOrd="1" destOrd="0" parTransId="{34F4E041-0006-4741-97AF-FD8E0607307B}" sibTransId="{F2672C89-202A-48F0-ADD5-934D7DE5A382}"/>
    <dgm:cxn modelId="{F6F39436-7A43-47A4-A5BA-F77339F19F7D}" srcId="{9917B649-B16A-4EAD-AE43-2605ABBE7456}" destId="{AC577A04-A3D6-42FC-8D50-D2AB58754CD3}" srcOrd="2" destOrd="0" parTransId="{AF6A3B78-2865-4CBB-92CA-AB1B166CD74E}" sibTransId="{1155DE30-DB68-42B1-95D2-6E8579A2479C}"/>
    <dgm:cxn modelId="{2D3C5733-2ECD-43A8-9E0E-DF24CFCCA126}" srcId="{EB106D10-CBA1-495F-A4C9-3D374524B432}" destId="{3B7FD86D-4AE4-4C5B-A7D4-349CC0987DEE}" srcOrd="3" destOrd="0" parTransId="{7632D9DD-0F6C-438F-8AA2-02A9D87799FF}" sibTransId="{99C7C9BB-C917-463F-8496-30BDE96DB7BD}"/>
    <dgm:cxn modelId="{19EBA569-E77B-4E4B-BCB4-2C1E251B5D27}" type="presOf" srcId="{31CD8FAC-DAE3-44BF-AA32-067E775D4B89}" destId="{F09D4CF4-1E60-4724-9C45-FB8DBD79F13D}" srcOrd="0" destOrd="2" presId="urn:microsoft.com/office/officeart/2005/8/layout/list1"/>
    <dgm:cxn modelId="{29A2FFD7-E154-47CC-BE9C-1B8DA0EC93F3}" srcId="{EB106D10-CBA1-495F-A4C9-3D374524B432}" destId="{19CB2016-C888-41B0-931A-ADBDE2F706B4}" srcOrd="5" destOrd="0" parTransId="{C95B33D9-7E25-40D0-89A8-ADDE15E5E9AD}" sibTransId="{4A31452D-C013-42B3-A7B0-02419B12229B}"/>
    <dgm:cxn modelId="{461D67D9-552F-4CB4-BD15-E43241804D8D}" srcId="{2C63F842-0B5E-4463-A2E7-0E637A88A17C}" destId="{F0F6281C-C7FE-4736-8D40-F97C8408B619}" srcOrd="0" destOrd="0" parTransId="{EFDD197E-74E6-438C-9E73-404718F93831}" sibTransId="{AB76CDB7-8F5B-4EF1-B4C0-6C5F9AD5CC89}"/>
    <dgm:cxn modelId="{B0372CDF-CE72-4CB0-936D-C1EAA18F41F7}" type="presOf" srcId="{9362CC31-49F4-4D82-933F-93449B1C69C7}" destId="{E0CC362D-469E-4BE7-B376-1BC57426FBC4}" srcOrd="0" destOrd="6" presId="urn:microsoft.com/office/officeart/2005/8/layout/list1"/>
    <dgm:cxn modelId="{5FA122D1-7BB7-4EA0-99C2-675E9126AC7A}" srcId="{AC577A04-A3D6-42FC-8D50-D2AB58754CD3}" destId="{5CED43AA-91C8-481A-88B0-107B70448D09}" srcOrd="0" destOrd="0" parTransId="{2671D130-3BE4-486D-8EE9-4991767C2AAD}" sibTransId="{E02C2767-BB98-4D91-8447-B406C527F985}"/>
    <dgm:cxn modelId="{8ED50398-E00E-4484-B0F2-CA8FB9883784}" type="presOf" srcId="{F0F6281C-C7FE-4736-8D40-F97C8408B619}" destId="{F09D4CF4-1E60-4724-9C45-FB8DBD79F13D}" srcOrd="0" destOrd="0" presId="urn:microsoft.com/office/officeart/2005/8/layout/list1"/>
    <dgm:cxn modelId="{5997BEA6-04B0-4893-A8C0-01F5567C42A8}" type="presParOf" srcId="{C20F8ED5-6763-420F-9C68-BF3439D1E999}" destId="{F6C67CE7-695C-40C7-853C-B3866934DE73}" srcOrd="0" destOrd="0" presId="urn:microsoft.com/office/officeart/2005/8/layout/list1"/>
    <dgm:cxn modelId="{C27BBD60-9745-4F8D-9BD7-DAD63716DB7D}" type="presParOf" srcId="{F6C67CE7-695C-40C7-853C-B3866934DE73}" destId="{FF597768-BAA6-42AE-BC33-CD022C4A0910}" srcOrd="0" destOrd="0" presId="urn:microsoft.com/office/officeart/2005/8/layout/list1"/>
    <dgm:cxn modelId="{B650F1C0-3531-44F1-9ED2-3754E3F31E5F}" type="presParOf" srcId="{F6C67CE7-695C-40C7-853C-B3866934DE73}" destId="{47B9A413-8AB7-49E5-A1D9-18B5F945B4A3}" srcOrd="1" destOrd="0" presId="urn:microsoft.com/office/officeart/2005/8/layout/list1"/>
    <dgm:cxn modelId="{3B1C0FE1-16AF-4BB1-B0EA-AAEE66B3C157}" type="presParOf" srcId="{C20F8ED5-6763-420F-9C68-BF3439D1E999}" destId="{BFE1F7D0-7BF4-4492-AD49-774B39A6CC92}" srcOrd="1" destOrd="0" presId="urn:microsoft.com/office/officeart/2005/8/layout/list1"/>
    <dgm:cxn modelId="{6C67199F-3328-43A9-919F-DAE20DA25D39}" type="presParOf" srcId="{C20F8ED5-6763-420F-9C68-BF3439D1E999}" destId="{E0CC362D-469E-4BE7-B376-1BC57426FBC4}" srcOrd="2" destOrd="0" presId="urn:microsoft.com/office/officeart/2005/8/layout/list1"/>
    <dgm:cxn modelId="{7A0E0B7D-B5AC-4199-BAB0-26BB978E71F0}" type="presParOf" srcId="{C20F8ED5-6763-420F-9C68-BF3439D1E999}" destId="{C174226C-41C0-4A95-82D2-918B843CB4CD}" srcOrd="3" destOrd="0" presId="urn:microsoft.com/office/officeart/2005/8/layout/list1"/>
    <dgm:cxn modelId="{2E16BE06-C389-478D-9CAD-0A1DC50C465E}" type="presParOf" srcId="{C20F8ED5-6763-420F-9C68-BF3439D1E999}" destId="{B9AF68E5-6B01-44A1-B7E4-2B6157C3C3FD}" srcOrd="4" destOrd="0" presId="urn:microsoft.com/office/officeart/2005/8/layout/list1"/>
    <dgm:cxn modelId="{018C6B6E-C361-4B74-A237-57E7C8F48B6C}" type="presParOf" srcId="{B9AF68E5-6B01-44A1-B7E4-2B6157C3C3FD}" destId="{08EFFE70-1A4A-4BFE-B8CF-9D7CF7F4E19F}" srcOrd="0" destOrd="0" presId="urn:microsoft.com/office/officeart/2005/8/layout/list1"/>
    <dgm:cxn modelId="{94AFE53E-4642-42BC-B8FB-B53F51D263A3}" type="presParOf" srcId="{B9AF68E5-6B01-44A1-B7E4-2B6157C3C3FD}" destId="{44C945FF-125B-43AA-B097-A4126BC7C298}" srcOrd="1" destOrd="0" presId="urn:microsoft.com/office/officeart/2005/8/layout/list1"/>
    <dgm:cxn modelId="{41D539FA-2CFA-4E76-A39E-D942F24B98F4}" type="presParOf" srcId="{C20F8ED5-6763-420F-9C68-BF3439D1E999}" destId="{F8C3A89E-EE9B-4C66-AE56-12BACDBB4025}" srcOrd="5" destOrd="0" presId="urn:microsoft.com/office/officeart/2005/8/layout/list1"/>
    <dgm:cxn modelId="{4973951B-956F-4D59-9A8D-A111F0A7E202}" type="presParOf" srcId="{C20F8ED5-6763-420F-9C68-BF3439D1E999}" destId="{F09D4CF4-1E60-4724-9C45-FB8DBD79F13D}" srcOrd="6" destOrd="0" presId="urn:microsoft.com/office/officeart/2005/8/layout/list1"/>
    <dgm:cxn modelId="{1799D04F-3A24-4192-93D8-9DC58573029D}" type="presParOf" srcId="{C20F8ED5-6763-420F-9C68-BF3439D1E999}" destId="{DFE7B001-6D82-40FE-B8BC-4127E2A2EDDA}" srcOrd="7" destOrd="0" presId="urn:microsoft.com/office/officeart/2005/8/layout/list1"/>
    <dgm:cxn modelId="{C4AEEEDD-58AA-4462-9D66-A4EEF0183C22}" type="presParOf" srcId="{C20F8ED5-6763-420F-9C68-BF3439D1E999}" destId="{5E5920B5-3556-44BF-9743-54A7C4F721DF}" srcOrd="8" destOrd="0" presId="urn:microsoft.com/office/officeart/2005/8/layout/list1"/>
    <dgm:cxn modelId="{B7ABEF6E-D0C0-4D00-9CD7-994802F85AAC}" type="presParOf" srcId="{5E5920B5-3556-44BF-9743-54A7C4F721DF}" destId="{DEE722FA-0683-4C9F-8233-7BEA87821157}" srcOrd="0" destOrd="0" presId="urn:microsoft.com/office/officeart/2005/8/layout/list1"/>
    <dgm:cxn modelId="{3B021703-5774-43ED-9F76-5F59AF6C4D29}" type="presParOf" srcId="{5E5920B5-3556-44BF-9743-54A7C4F721DF}" destId="{A1849179-90D5-4CA5-A332-CE13961DCDE5}" srcOrd="1" destOrd="0" presId="urn:microsoft.com/office/officeart/2005/8/layout/list1"/>
    <dgm:cxn modelId="{0AF4DCBF-65E5-40EA-9EAC-F5172893F105}" type="presParOf" srcId="{C20F8ED5-6763-420F-9C68-BF3439D1E999}" destId="{0B3ED485-9179-4550-BDA6-0CA8F02D8075}" srcOrd="9" destOrd="0" presId="urn:microsoft.com/office/officeart/2005/8/layout/list1"/>
    <dgm:cxn modelId="{9303D88D-BBF0-40B8-A4D1-25CA038970AA}" type="presParOf" srcId="{C20F8ED5-6763-420F-9C68-BF3439D1E999}" destId="{13F49421-813A-4A80-90BF-ECF746AA34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EC1E4-137A-4FFB-9D0E-5C53E9EA3A2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D93207-CE53-4626-A9E3-252C27C58347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3CDAF5-C196-430B-BF5A-5F443590684B}" type="parTrans" cxnId="{76ED226A-D158-41FA-96C3-DD7703B803E9}">
      <dgm:prSet/>
      <dgm:spPr/>
      <dgm:t>
        <a:bodyPr/>
        <a:lstStyle/>
        <a:p>
          <a:endParaRPr lang="zh-CN" altLang="en-US"/>
        </a:p>
      </dgm:t>
    </dgm:pt>
    <dgm:pt modelId="{C853D32C-584B-4E39-976A-F5C1B8F3E5A5}" type="sibTrans" cxnId="{76ED226A-D158-41FA-96C3-DD7703B803E9}">
      <dgm:prSet/>
      <dgm:spPr/>
      <dgm:t>
        <a:bodyPr/>
        <a:lstStyle/>
        <a:p>
          <a:endParaRPr lang="zh-CN" altLang="en-US"/>
        </a:p>
      </dgm:t>
    </dgm:pt>
    <dgm:pt modelId="{ACCD37D5-6738-4A78-8631-F52A7196D155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WikiExtractor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A026F-7B3F-435D-B52F-20B40EFB5F27}" type="parTrans" cxnId="{FCA74BA9-50A4-4C6F-B39E-5C3F78EBE9F9}">
      <dgm:prSet/>
      <dgm:spPr/>
      <dgm:t>
        <a:bodyPr/>
        <a:lstStyle/>
        <a:p>
          <a:endParaRPr lang="zh-CN" altLang="en-US"/>
        </a:p>
      </dgm:t>
    </dgm:pt>
    <dgm:pt modelId="{99409EC5-DA22-4D44-8897-0ABF0A146AAB}" type="sibTrans" cxnId="{FCA74BA9-50A4-4C6F-B39E-5C3F78EBE9F9}">
      <dgm:prSet/>
      <dgm:spPr/>
      <dgm:t>
        <a:bodyPr/>
        <a:lstStyle/>
        <a:p>
          <a:endParaRPr lang="zh-CN" altLang="en-US"/>
        </a:p>
      </dgm:t>
    </dgm:pt>
    <dgm:pt modelId="{464185EA-74CA-4509-88CA-62C35E5A6AB3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(Format)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E6F866-8E04-4605-AA75-22B83083EC1C}" type="parTrans" cxnId="{C0C5CADE-0C29-4D8E-BFE5-3B5331939AB5}">
      <dgm:prSet/>
      <dgm:spPr/>
      <dgm:t>
        <a:bodyPr/>
        <a:lstStyle/>
        <a:p>
          <a:endParaRPr lang="zh-CN" altLang="en-US"/>
        </a:p>
      </dgm:t>
    </dgm:pt>
    <dgm:pt modelId="{9420AF7A-37F9-425C-9520-65B2627511EE}" type="sibTrans" cxnId="{C0C5CADE-0C29-4D8E-BFE5-3B5331939AB5}">
      <dgm:prSet/>
      <dgm:spPr/>
      <dgm:t>
        <a:bodyPr/>
        <a:lstStyle/>
        <a:p>
          <a:endParaRPr lang="zh-CN" altLang="en-US"/>
        </a:p>
      </dgm:t>
    </dgm:pt>
    <dgm:pt modelId="{12866982-C46F-4794-8752-149B8BC9660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去空、去重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798C32-C68A-49F4-9F79-BE2A8234BB09}" type="parTrans" cxnId="{57C588D0-50A0-4510-B320-7953F25B5ABF}">
      <dgm:prSet/>
      <dgm:spPr/>
      <dgm:t>
        <a:bodyPr/>
        <a:lstStyle/>
        <a:p>
          <a:endParaRPr lang="zh-CN" altLang="en-US"/>
        </a:p>
      </dgm:t>
    </dgm:pt>
    <dgm:pt modelId="{B0C22AC5-954C-4C29-86EA-7B06F91BCB37}" type="sibTrans" cxnId="{57C588D0-50A0-4510-B320-7953F25B5ABF}">
      <dgm:prSet/>
      <dgm:spPr/>
      <dgm:t>
        <a:bodyPr/>
        <a:lstStyle/>
        <a:p>
          <a:endParaRPr lang="zh-CN" altLang="en-US"/>
        </a:p>
      </dgm:t>
    </dgm:pt>
    <dgm:pt modelId="{BC892C3D-4C9E-430B-92BB-A104919CD6C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dirty="0" smtClean="0"/>
            <a:t>Token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C024D8-AC62-4722-912D-36056645DF9A}" type="parTrans" cxnId="{FE65CB76-2AC0-4F26-92FF-E9C1DA45426D}">
      <dgm:prSet/>
      <dgm:spPr/>
      <dgm:t>
        <a:bodyPr/>
        <a:lstStyle/>
        <a:p>
          <a:endParaRPr lang="zh-CN" altLang="en-US"/>
        </a:p>
      </dgm:t>
    </dgm:pt>
    <dgm:pt modelId="{17DC73E1-A836-43D9-9FB8-05476F0875C2}" type="sibTrans" cxnId="{FE65CB76-2AC0-4F26-92FF-E9C1DA45426D}">
      <dgm:prSet/>
      <dgm:spPr/>
      <dgm:t>
        <a:bodyPr/>
        <a:lstStyle/>
        <a:p>
          <a:endParaRPr lang="zh-CN" altLang="en-US"/>
        </a:p>
      </dgm:t>
    </dgm:pt>
    <dgm:pt modelId="{E87E1548-13FF-4C46-AB24-6DAE5261624C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Jieba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F8F596-19AC-4E56-A122-89005E418248}" type="parTrans" cxnId="{BAA6EB50-3D09-4012-9218-25D76C28E550}">
      <dgm:prSet/>
      <dgm:spPr/>
      <dgm:t>
        <a:bodyPr/>
        <a:lstStyle/>
        <a:p>
          <a:endParaRPr lang="zh-CN" altLang="en-US"/>
        </a:p>
      </dgm:t>
    </dgm:pt>
    <dgm:pt modelId="{D12CB741-0180-4C7E-B6C9-D773A648C501}" type="sibTrans" cxnId="{BAA6EB50-3D09-4012-9218-25D76C28E550}">
      <dgm:prSet/>
      <dgm:spPr/>
      <dgm:t>
        <a:bodyPr/>
        <a:lstStyle/>
        <a:p>
          <a:endParaRPr lang="zh-CN" altLang="en-US"/>
        </a:p>
      </dgm:t>
    </dgm:pt>
    <dgm:pt modelId="{201B5D6B-F576-414A-8930-58D02C5ED7FE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去停用词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B8BEF-7067-4DF0-B4B6-5A6C1F287AEE}" type="parTrans" cxnId="{49136F29-B378-4D29-BFA5-A4251F0C093B}">
      <dgm:prSet/>
      <dgm:spPr/>
      <dgm:t>
        <a:bodyPr/>
        <a:lstStyle/>
        <a:p>
          <a:endParaRPr lang="zh-CN" altLang="en-US"/>
        </a:p>
      </dgm:t>
    </dgm:pt>
    <dgm:pt modelId="{9E99F01C-3E5F-453E-8184-6A491F1EC478}" type="sibTrans" cxnId="{49136F29-B378-4D29-BFA5-A4251F0C093B}">
      <dgm:prSet/>
      <dgm:spPr/>
      <dgm:t>
        <a:bodyPr/>
        <a:lstStyle/>
        <a:p>
          <a:endParaRPr lang="zh-CN" altLang="en-US"/>
        </a:p>
      </dgm:t>
    </dgm:pt>
    <dgm:pt modelId="{C5679014-29A9-4AA0-B709-AC85765AFBA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根据停用词表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2FDA3-32C2-41E9-8BEF-A45DF150BC4F}" type="parTrans" cxnId="{57DCF62C-16EB-4381-B934-E0DC7629ADA9}">
      <dgm:prSet/>
      <dgm:spPr/>
      <dgm:t>
        <a:bodyPr/>
        <a:lstStyle/>
        <a:p>
          <a:endParaRPr lang="zh-CN" altLang="en-US"/>
        </a:p>
      </dgm:t>
    </dgm:pt>
    <dgm:pt modelId="{73C570C5-C2E4-46F9-A163-94EB1540932D}" type="sibTrans" cxnId="{57DCF62C-16EB-4381-B934-E0DC7629ADA9}">
      <dgm:prSet/>
      <dgm:spPr/>
      <dgm:t>
        <a:bodyPr/>
        <a:lstStyle/>
        <a:p>
          <a:endParaRPr lang="zh-CN" altLang="en-US"/>
        </a:p>
      </dgm:t>
    </dgm:pt>
    <dgm:pt modelId="{5975A56E-91AF-4BC9-AA4A-479B7B9C69E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根据标点切分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77232-0A21-4E3B-8A0C-A3D811CEBFD7}" type="parTrans" cxnId="{3E20C0BE-5D21-49BA-831D-305D00FA1F55}">
      <dgm:prSet/>
      <dgm:spPr/>
      <dgm:t>
        <a:bodyPr/>
        <a:lstStyle/>
        <a:p>
          <a:endParaRPr lang="zh-CN" altLang="en-US"/>
        </a:p>
      </dgm:t>
    </dgm:pt>
    <dgm:pt modelId="{85D80574-2752-4D28-A568-61A4C37BB3A6}" type="sibTrans" cxnId="{3E20C0BE-5D21-49BA-831D-305D00FA1F55}">
      <dgm:prSet/>
      <dgm:spPr/>
      <dgm:t>
        <a:bodyPr/>
        <a:lstStyle/>
        <a:p>
          <a:endParaRPr lang="zh-CN" altLang="en-US"/>
        </a:p>
      </dgm:t>
    </dgm:pt>
    <dgm:pt modelId="{A9616EC8-99EC-45D6-96AB-0C50FBD3F75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Strip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1132D5-2A0E-44F6-96AC-D77EF8DD10B9}" type="parTrans" cxnId="{8C607C6E-FAEC-426B-9E9A-E9D574B6E4AE}">
      <dgm:prSet/>
      <dgm:spPr/>
      <dgm:t>
        <a:bodyPr/>
        <a:lstStyle/>
        <a:p>
          <a:endParaRPr lang="zh-CN" altLang="en-US"/>
        </a:p>
      </dgm:t>
    </dgm:pt>
    <dgm:pt modelId="{CD7B150D-91B3-4B10-AFE0-B06DA9502257}" type="sibTrans" cxnId="{8C607C6E-FAEC-426B-9E9A-E9D574B6E4AE}">
      <dgm:prSet/>
      <dgm:spPr/>
      <dgm:t>
        <a:bodyPr/>
        <a:lstStyle/>
        <a:p>
          <a:endParaRPr lang="zh-CN" altLang="en-US"/>
        </a:p>
      </dgm:t>
    </dgm:pt>
    <dgm:pt modelId="{4035AF64-D087-496F-86F2-CFFF8BD48205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D9C95-F744-4C04-B779-9F768419854A}" type="parTrans" cxnId="{77753BFB-5BCD-487A-BDF2-65F7A5A9F5C9}">
      <dgm:prSet/>
      <dgm:spPr/>
      <dgm:t>
        <a:bodyPr/>
        <a:lstStyle/>
        <a:p>
          <a:endParaRPr lang="zh-CN" altLang="en-US"/>
        </a:p>
      </dgm:t>
    </dgm:pt>
    <dgm:pt modelId="{65545A33-6011-423C-994B-87957B4B1113}" type="sibTrans" cxnId="{77753BFB-5BCD-487A-BDF2-65F7A5A9F5C9}">
      <dgm:prSet/>
      <dgm:spPr/>
      <dgm:t>
        <a:bodyPr/>
        <a:lstStyle/>
        <a:p>
          <a:endParaRPr lang="zh-CN" altLang="en-US"/>
        </a:p>
      </dgm:t>
    </dgm:pt>
    <dgm:pt modelId="{1CEDA0C5-4DCF-4542-AEE8-DF5ED45D9CAD}" type="pres">
      <dgm:prSet presAssocID="{B11EC1E4-137A-4FFB-9D0E-5C53E9EA3A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E473D-16A6-4BA0-A77E-8D1BD693B4CB}" type="pres">
      <dgm:prSet presAssocID="{08D93207-CE53-4626-A9E3-252C27C58347}" presName="composite" presStyleCnt="0"/>
      <dgm:spPr/>
    </dgm:pt>
    <dgm:pt modelId="{00B1D188-A496-4C54-9237-E017DD83D798}" type="pres">
      <dgm:prSet presAssocID="{08D93207-CE53-4626-A9E3-252C27C583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A4F50-2951-46F9-8B63-9D6C96B6D487}" type="pres">
      <dgm:prSet presAssocID="{08D93207-CE53-4626-A9E3-252C27C58347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C983D7F8-0D84-41CB-9F81-8F3C6F1054AB}" type="pres">
      <dgm:prSet presAssocID="{08D93207-CE53-4626-A9E3-252C27C5834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515C9-5212-4B13-BBCA-0D5F47BEF787}" type="pres">
      <dgm:prSet presAssocID="{C853D32C-584B-4E39-976A-F5C1B8F3E5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E82ADEC-D128-4051-84C7-B2911E9900CA}" type="pres">
      <dgm:prSet presAssocID="{C853D32C-584B-4E39-976A-F5C1B8F3E5A5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783E81A6-3E39-4CBE-B504-E2A1068F37E9}" type="pres">
      <dgm:prSet presAssocID="{464185EA-74CA-4509-88CA-62C35E5A6AB3}" presName="composite" presStyleCnt="0"/>
      <dgm:spPr/>
    </dgm:pt>
    <dgm:pt modelId="{85C7B112-2DEF-4EF2-9250-0111BEF5C373}" type="pres">
      <dgm:prSet presAssocID="{464185EA-74CA-4509-88CA-62C35E5A6AB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43E6D-BA1F-4454-8151-9203A9E7C968}" type="pres">
      <dgm:prSet presAssocID="{464185EA-74CA-4509-88CA-62C35E5A6AB3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5EC80867-B275-4EB4-8766-F9BFDBFA613C}" type="pres">
      <dgm:prSet presAssocID="{464185EA-74CA-4509-88CA-62C35E5A6AB3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07589-AA04-4617-AF34-CF0CC146A56F}" type="pres">
      <dgm:prSet presAssocID="{9420AF7A-37F9-425C-9520-65B2627511E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4807001-91B7-4750-8EA5-06A5AC63EA52}" type="pres">
      <dgm:prSet presAssocID="{9420AF7A-37F9-425C-9520-65B2627511EE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3CA038B2-69CF-4DA6-A516-9E4A73627243}" type="pres">
      <dgm:prSet presAssocID="{BC892C3D-4C9E-430B-92BB-A104919CD6CC}" presName="composite" presStyleCnt="0"/>
      <dgm:spPr/>
    </dgm:pt>
    <dgm:pt modelId="{F4C80454-7A67-4A47-B725-BB1540542731}" type="pres">
      <dgm:prSet presAssocID="{BC892C3D-4C9E-430B-92BB-A104919CD6C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BF5A3-22E6-4594-8432-6E11AB6C6288}" type="pres">
      <dgm:prSet presAssocID="{BC892C3D-4C9E-430B-92BB-A104919CD6CC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91BF1B46-81E0-4773-9BF7-D6C16D870CF5}" type="pres">
      <dgm:prSet presAssocID="{BC892C3D-4C9E-430B-92BB-A104919CD6C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27229-7764-4E3A-AAF8-DC187DBEAB1A}" type="pres">
      <dgm:prSet presAssocID="{17DC73E1-A836-43D9-9FB8-05476F0875C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8DA0B50-8E93-4505-8441-30719C0F1DE0}" type="pres">
      <dgm:prSet presAssocID="{17DC73E1-A836-43D9-9FB8-05476F0875C2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A5E87732-4EF0-4F36-B8BE-521CCAE5F56F}" type="pres">
      <dgm:prSet presAssocID="{201B5D6B-F576-414A-8930-58D02C5ED7FE}" presName="composite" presStyleCnt="0"/>
      <dgm:spPr/>
    </dgm:pt>
    <dgm:pt modelId="{7166A2A8-4F9B-4F26-9AE8-80BA9C2FC3C8}" type="pres">
      <dgm:prSet presAssocID="{201B5D6B-F576-414A-8930-58D02C5ED7F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2822D-B8FE-44AA-BFD6-D9A2BA62B71C}" type="pres">
      <dgm:prSet presAssocID="{201B5D6B-F576-414A-8930-58D02C5ED7FE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C10A5BF3-63C2-4C2E-9BCD-8F80BBC24CC2}" type="pres">
      <dgm:prSet presAssocID="{201B5D6B-F576-414A-8930-58D02C5ED7F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984BD1-729A-418A-91CB-ADC3A6AA61C9}" type="presOf" srcId="{464185EA-74CA-4509-88CA-62C35E5A6AB3}" destId="{4C443E6D-BA1F-4454-8151-9203A9E7C968}" srcOrd="1" destOrd="0" presId="urn:microsoft.com/office/officeart/2005/8/layout/process3"/>
    <dgm:cxn modelId="{8C607C6E-FAEC-426B-9E9A-E9D574B6E4AE}" srcId="{464185EA-74CA-4509-88CA-62C35E5A6AB3}" destId="{A9616EC8-99EC-45D6-96AB-0C50FBD3F75F}" srcOrd="2" destOrd="0" parTransId="{881132D5-2A0E-44F6-96AC-D77EF8DD10B9}" sibTransId="{CD7B150D-91B3-4B10-AFE0-B06DA9502257}"/>
    <dgm:cxn modelId="{1D9ADA86-74A0-4AA3-AEDE-0BB5CD949F85}" type="presOf" srcId="{A9616EC8-99EC-45D6-96AB-0C50FBD3F75F}" destId="{5EC80867-B275-4EB4-8766-F9BFDBFA613C}" srcOrd="0" destOrd="2" presId="urn:microsoft.com/office/officeart/2005/8/layout/process3"/>
    <dgm:cxn modelId="{0992F0E7-3BF2-4CF9-92A2-ACC02FC2681C}" type="presOf" srcId="{201B5D6B-F576-414A-8930-58D02C5ED7FE}" destId="{A802822D-B8FE-44AA-BFD6-D9A2BA62B71C}" srcOrd="1" destOrd="0" presId="urn:microsoft.com/office/officeart/2005/8/layout/process3"/>
    <dgm:cxn modelId="{36A9A353-B710-418D-835A-BBE38D82E85D}" type="presOf" srcId="{12866982-C46F-4794-8752-149B8BC96607}" destId="{5EC80867-B275-4EB4-8766-F9BFDBFA613C}" srcOrd="0" destOrd="0" presId="urn:microsoft.com/office/officeart/2005/8/layout/process3"/>
    <dgm:cxn modelId="{D0E44115-2AD0-42D9-8220-F637ED529A10}" type="presOf" srcId="{08D93207-CE53-4626-A9E3-252C27C58347}" destId="{00B1D188-A496-4C54-9237-E017DD83D798}" srcOrd="0" destOrd="0" presId="urn:microsoft.com/office/officeart/2005/8/layout/process3"/>
    <dgm:cxn modelId="{49136F29-B378-4D29-BFA5-A4251F0C093B}" srcId="{B11EC1E4-137A-4FFB-9D0E-5C53E9EA3A2C}" destId="{201B5D6B-F576-414A-8930-58D02C5ED7FE}" srcOrd="3" destOrd="0" parTransId="{200B8BEF-7067-4DF0-B4B6-5A6C1F287AEE}" sibTransId="{9E99F01C-3E5F-453E-8184-6A491F1EC478}"/>
    <dgm:cxn modelId="{22D94F21-2E66-4895-8C61-0BEDEDBACBC6}" type="presOf" srcId="{BC892C3D-4C9E-430B-92BB-A104919CD6CC}" destId="{F4C80454-7A67-4A47-B725-BB1540542731}" srcOrd="0" destOrd="0" presId="urn:microsoft.com/office/officeart/2005/8/layout/process3"/>
    <dgm:cxn modelId="{583C41B0-5586-4558-B4EB-1DF66C00DF67}" type="presOf" srcId="{201B5D6B-F576-414A-8930-58D02C5ED7FE}" destId="{7166A2A8-4F9B-4F26-9AE8-80BA9C2FC3C8}" srcOrd="0" destOrd="0" presId="urn:microsoft.com/office/officeart/2005/8/layout/process3"/>
    <dgm:cxn modelId="{C035BBD5-39FC-4D9E-83D5-916F9ABC0080}" type="presOf" srcId="{B11EC1E4-137A-4FFB-9D0E-5C53E9EA3A2C}" destId="{1CEDA0C5-4DCF-4542-AEE8-DF5ED45D9CAD}" srcOrd="0" destOrd="0" presId="urn:microsoft.com/office/officeart/2005/8/layout/process3"/>
    <dgm:cxn modelId="{623E0E54-BB50-4680-90C4-C0157A49147A}" type="presOf" srcId="{5975A56E-91AF-4BC9-AA4A-479B7B9C69E7}" destId="{5EC80867-B275-4EB4-8766-F9BFDBFA613C}" srcOrd="0" destOrd="1" presId="urn:microsoft.com/office/officeart/2005/8/layout/process3"/>
    <dgm:cxn modelId="{87985C43-5AE8-49A5-9DEF-587524550D90}" type="presOf" srcId="{C853D32C-584B-4E39-976A-F5C1B8F3E5A5}" destId="{4A8515C9-5212-4B13-BBCA-0D5F47BEF787}" srcOrd="0" destOrd="0" presId="urn:microsoft.com/office/officeart/2005/8/layout/process3"/>
    <dgm:cxn modelId="{FE65CB76-2AC0-4F26-92FF-E9C1DA45426D}" srcId="{B11EC1E4-137A-4FFB-9D0E-5C53E9EA3A2C}" destId="{BC892C3D-4C9E-430B-92BB-A104919CD6CC}" srcOrd="2" destOrd="0" parTransId="{85C024D8-AC62-4722-912D-36056645DF9A}" sibTransId="{17DC73E1-A836-43D9-9FB8-05476F0875C2}"/>
    <dgm:cxn modelId="{BAA6EB50-3D09-4012-9218-25D76C28E550}" srcId="{BC892C3D-4C9E-430B-92BB-A104919CD6CC}" destId="{E87E1548-13FF-4C46-AB24-6DAE5261624C}" srcOrd="0" destOrd="0" parTransId="{C1F8F596-19AC-4E56-A122-89005E418248}" sibTransId="{D12CB741-0180-4C7E-B6C9-D773A648C501}"/>
    <dgm:cxn modelId="{77753BFB-5BCD-487A-BDF2-65F7A5A9F5C9}" srcId="{BC892C3D-4C9E-430B-92BB-A104919CD6CC}" destId="{4035AF64-D087-496F-86F2-CFFF8BD48205}" srcOrd="1" destOrd="0" parTransId="{0EAD9C95-F744-4C04-B779-9F768419854A}" sibTransId="{65545A33-6011-423C-994B-87957B4B1113}"/>
    <dgm:cxn modelId="{38E0F659-594F-4C10-ADF5-2C3A70E414BD}" type="presOf" srcId="{17DC73E1-A836-43D9-9FB8-05476F0875C2}" destId="{F4B27229-7764-4E3A-AAF8-DC187DBEAB1A}" srcOrd="0" destOrd="0" presId="urn:microsoft.com/office/officeart/2005/8/layout/process3"/>
    <dgm:cxn modelId="{16D1B73C-75E2-4A48-98FA-881391F4C799}" type="presOf" srcId="{4035AF64-D087-496F-86F2-CFFF8BD48205}" destId="{91BF1B46-81E0-4773-9BF7-D6C16D870CF5}" srcOrd="0" destOrd="1" presId="urn:microsoft.com/office/officeart/2005/8/layout/process3"/>
    <dgm:cxn modelId="{F3EEF7A5-FFC0-4CA8-B41E-B4CA8936DD87}" type="presOf" srcId="{08D93207-CE53-4626-A9E3-252C27C58347}" destId="{8FBA4F50-2951-46F9-8B63-9D6C96B6D487}" srcOrd="1" destOrd="0" presId="urn:microsoft.com/office/officeart/2005/8/layout/process3"/>
    <dgm:cxn modelId="{76ED226A-D158-41FA-96C3-DD7703B803E9}" srcId="{B11EC1E4-137A-4FFB-9D0E-5C53E9EA3A2C}" destId="{08D93207-CE53-4626-A9E3-252C27C58347}" srcOrd="0" destOrd="0" parTransId="{8D3CDAF5-C196-430B-BF5A-5F443590684B}" sibTransId="{C853D32C-584B-4E39-976A-F5C1B8F3E5A5}"/>
    <dgm:cxn modelId="{998F8F85-5BE4-4EE4-9834-B8AE11F29540}" type="presOf" srcId="{E87E1548-13FF-4C46-AB24-6DAE5261624C}" destId="{91BF1B46-81E0-4773-9BF7-D6C16D870CF5}" srcOrd="0" destOrd="0" presId="urn:microsoft.com/office/officeart/2005/8/layout/process3"/>
    <dgm:cxn modelId="{C0C5CADE-0C29-4D8E-BFE5-3B5331939AB5}" srcId="{B11EC1E4-137A-4FFB-9D0E-5C53E9EA3A2C}" destId="{464185EA-74CA-4509-88CA-62C35E5A6AB3}" srcOrd="1" destOrd="0" parTransId="{EFE6F866-8E04-4605-AA75-22B83083EC1C}" sibTransId="{9420AF7A-37F9-425C-9520-65B2627511EE}"/>
    <dgm:cxn modelId="{7AB3DC53-FDFB-4FA5-8711-CF365A9A1BEF}" type="presOf" srcId="{9420AF7A-37F9-425C-9520-65B2627511EE}" destId="{CA307589-AA04-4617-AF34-CF0CC146A56F}" srcOrd="0" destOrd="0" presId="urn:microsoft.com/office/officeart/2005/8/layout/process3"/>
    <dgm:cxn modelId="{37061729-2713-4775-AC9F-5E1909D60072}" type="presOf" srcId="{17DC73E1-A836-43D9-9FB8-05476F0875C2}" destId="{78DA0B50-8E93-4505-8441-30719C0F1DE0}" srcOrd="1" destOrd="0" presId="urn:microsoft.com/office/officeart/2005/8/layout/process3"/>
    <dgm:cxn modelId="{57C588D0-50A0-4510-B320-7953F25B5ABF}" srcId="{464185EA-74CA-4509-88CA-62C35E5A6AB3}" destId="{12866982-C46F-4794-8752-149B8BC96607}" srcOrd="0" destOrd="0" parTransId="{99798C32-C68A-49F4-9F79-BE2A8234BB09}" sibTransId="{B0C22AC5-954C-4C29-86EA-7B06F91BCB37}"/>
    <dgm:cxn modelId="{FCA74BA9-50A4-4C6F-B39E-5C3F78EBE9F9}" srcId="{08D93207-CE53-4626-A9E3-252C27C58347}" destId="{ACCD37D5-6738-4A78-8631-F52A7196D155}" srcOrd="0" destOrd="0" parTransId="{48AA026F-7B3F-435D-B52F-20B40EFB5F27}" sibTransId="{99409EC5-DA22-4D44-8897-0ABF0A146AAB}"/>
    <dgm:cxn modelId="{901F24D4-25F8-4FAB-B90A-F4EAF4A04571}" type="presOf" srcId="{9420AF7A-37F9-425C-9520-65B2627511EE}" destId="{A4807001-91B7-4750-8EA5-06A5AC63EA52}" srcOrd="1" destOrd="0" presId="urn:microsoft.com/office/officeart/2005/8/layout/process3"/>
    <dgm:cxn modelId="{9488323A-751B-4DA7-B92B-57A84F705ABF}" type="presOf" srcId="{464185EA-74CA-4509-88CA-62C35E5A6AB3}" destId="{85C7B112-2DEF-4EF2-9250-0111BEF5C373}" srcOrd="0" destOrd="0" presId="urn:microsoft.com/office/officeart/2005/8/layout/process3"/>
    <dgm:cxn modelId="{F61DC74E-2D85-4316-8CF1-63545BA747C2}" type="presOf" srcId="{C853D32C-584B-4E39-976A-F5C1B8F3E5A5}" destId="{6E82ADEC-D128-4051-84C7-B2911E9900CA}" srcOrd="1" destOrd="0" presId="urn:microsoft.com/office/officeart/2005/8/layout/process3"/>
    <dgm:cxn modelId="{FB1645DB-F16A-4014-84F9-BC116466EE34}" type="presOf" srcId="{BC892C3D-4C9E-430B-92BB-A104919CD6CC}" destId="{965BF5A3-22E6-4594-8432-6E11AB6C6288}" srcOrd="1" destOrd="0" presId="urn:microsoft.com/office/officeart/2005/8/layout/process3"/>
    <dgm:cxn modelId="{974020B1-BADA-4F66-90A3-83D73DAFC830}" type="presOf" srcId="{ACCD37D5-6738-4A78-8631-F52A7196D155}" destId="{C983D7F8-0D84-41CB-9F81-8F3C6F1054AB}" srcOrd="0" destOrd="0" presId="urn:microsoft.com/office/officeart/2005/8/layout/process3"/>
    <dgm:cxn modelId="{3E20C0BE-5D21-49BA-831D-305D00FA1F55}" srcId="{464185EA-74CA-4509-88CA-62C35E5A6AB3}" destId="{5975A56E-91AF-4BC9-AA4A-479B7B9C69E7}" srcOrd="1" destOrd="0" parTransId="{FDB77232-0A21-4E3B-8A0C-A3D811CEBFD7}" sibTransId="{85D80574-2752-4D28-A568-61A4C37BB3A6}"/>
    <dgm:cxn modelId="{BB654B6C-17A8-45D0-BD02-88BC906E43F3}" type="presOf" srcId="{C5679014-29A9-4AA0-B709-AC85765AFBA7}" destId="{C10A5BF3-63C2-4C2E-9BCD-8F80BBC24CC2}" srcOrd="0" destOrd="0" presId="urn:microsoft.com/office/officeart/2005/8/layout/process3"/>
    <dgm:cxn modelId="{57DCF62C-16EB-4381-B934-E0DC7629ADA9}" srcId="{201B5D6B-F576-414A-8930-58D02C5ED7FE}" destId="{C5679014-29A9-4AA0-B709-AC85765AFBA7}" srcOrd="0" destOrd="0" parTransId="{1532FDA3-32C2-41E9-8BEF-A45DF150BC4F}" sibTransId="{73C570C5-C2E4-46F9-A163-94EB1540932D}"/>
    <dgm:cxn modelId="{21373678-1CDD-4A4F-B773-3CB825744184}" type="presParOf" srcId="{1CEDA0C5-4DCF-4542-AEE8-DF5ED45D9CAD}" destId="{799E473D-16A6-4BA0-A77E-8D1BD693B4CB}" srcOrd="0" destOrd="0" presId="urn:microsoft.com/office/officeart/2005/8/layout/process3"/>
    <dgm:cxn modelId="{E88680C5-E780-403F-B971-0946024DA52E}" type="presParOf" srcId="{799E473D-16A6-4BA0-A77E-8D1BD693B4CB}" destId="{00B1D188-A496-4C54-9237-E017DD83D798}" srcOrd="0" destOrd="0" presId="urn:microsoft.com/office/officeart/2005/8/layout/process3"/>
    <dgm:cxn modelId="{9A27563E-3879-4220-9E6D-B62F757CAB11}" type="presParOf" srcId="{799E473D-16A6-4BA0-A77E-8D1BD693B4CB}" destId="{8FBA4F50-2951-46F9-8B63-9D6C96B6D487}" srcOrd="1" destOrd="0" presId="urn:microsoft.com/office/officeart/2005/8/layout/process3"/>
    <dgm:cxn modelId="{023DAF55-ABA4-47F2-AE53-3E2B224F64C1}" type="presParOf" srcId="{799E473D-16A6-4BA0-A77E-8D1BD693B4CB}" destId="{C983D7F8-0D84-41CB-9F81-8F3C6F1054AB}" srcOrd="2" destOrd="0" presId="urn:microsoft.com/office/officeart/2005/8/layout/process3"/>
    <dgm:cxn modelId="{A14B3E59-C5F5-4C9C-B80F-DA653E858784}" type="presParOf" srcId="{1CEDA0C5-4DCF-4542-AEE8-DF5ED45D9CAD}" destId="{4A8515C9-5212-4B13-BBCA-0D5F47BEF787}" srcOrd="1" destOrd="0" presId="urn:microsoft.com/office/officeart/2005/8/layout/process3"/>
    <dgm:cxn modelId="{F414FE91-6CC4-4306-98F9-E9DB9F62E142}" type="presParOf" srcId="{4A8515C9-5212-4B13-BBCA-0D5F47BEF787}" destId="{6E82ADEC-D128-4051-84C7-B2911E9900CA}" srcOrd="0" destOrd="0" presId="urn:microsoft.com/office/officeart/2005/8/layout/process3"/>
    <dgm:cxn modelId="{70F4267F-F8EC-4BCF-83DE-1FE225ADF952}" type="presParOf" srcId="{1CEDA0C5-4DCF-4542-AEE8-DF5ED45D9CAD}" destId="{783E81A6-3E39-4CBE-B504-E2A1068F37E9}" srcOrd="2" destOrd="0" presId="urn:microsoft.com/office/officeart/2005/8/layout/process3"/>
    <dgm:cxn modelId="{B1C26452-9EDD-40D4-94FA-5585CB70FC44}" type="presParOf" srcId="{783E81A6-3E39-4CBE-B504-E2A1068F37E9}" destId="{85C7B112-2DEF-4EF2-9250-0111BEF5C373}" srcOrd="0" destOrd="0" presId="urn:microsoft.com/office/officeart/2005/8/layout/process3"/>
    <dgm:cxn modelId="{DC196B7B-917F-4E02-B051-D642DB789F72}" type="presParOf" srcId="{783E81A6-3E39-4CBE-B504-E2A1068F37E9}" destId="{4C443E6D-BA1F-4454-8151-9203A9E7C968}" srcOrd="1" destOrd="0" presId="urn:microsoft.com/office/officeart/2005/8/layout/process3"/>
    <dgm:cxn modelId="{1445D5F7-3020-416E-9477-38FF5AFE9EF0}" type="presParOf" srcId="{783E81A6-3E39-4CBE-B504-E2A1068F37E9}" destId="{5EC80867-B275-4EB4-8766-F9BFDBFA613C}" srcOrd="2" destOrd="0" presId="urn:microsoft.com/office/officeart/2005/8/layout/process3"/>
    <dgm:cxn modelId="{2E6D8D79-990D-456B-AE12-9BAE2E5D0CDA}" type="presParOf" srcId="{1CEDA0C5-4DCF-4542-AEE8-DF5ED45D9CAD}" destId="{CA307589-AA04-4617-AF34-CF0CC146A56F}" srcOrd="3" destOrd="0" presId="urn:microsoft.com/office/officeart/2005/8/layout/process3"/>
    <dgm:cxn modelId="{2250D0F6-4F86-4EE3-850B-9C328F89B249}" type="presParOf" srcId="{CA307589-AA04-4617-AF34-CF0CC146A56F}" destId="{A4807001-91B7-4750-8EA5-06A5AC63EA52}" srcOrd="0" destOrd="0" presId="urn:microsoft.com/office/officeart/2005/8/layout/process3"/>
    <dgm:cxn modelId="{AAC20CC7-DA8C-40D5-809D-7A979E153759}" type="presParOf" srcId="{1CEDA0C5-4DCF-4542-AEE8-DF5ED45D9CAD}" destId="{3CA038B2-69CF-4DA6-A516-9E4A73627243}" srcOrd="4" destOrd="0" presId="urn:microsoft.com/office/officeart/2005/8/layout/process3"/>
    <dgm:cxn modelId="{9DF461F5-6BBD-4E7B-B322-BFB1D9EF58DC}" type="presParOf" srcId="{3CA038B2-69CF-4DA6-A516-9E4A73627243}" destId="{F4C80454-7A67-4A47-B725-BB1540542731}" srcOrd="0" destOrd="0" presId="urn:microsoft.com/office/officeart/2005/8/layout/process3"/>
    <dgm:cxn modelId="{EFD162D5-2085-42E4-A739-7DB34340CFA2}" type="presParOf" srcId="{3CA038B2-69CF-4DA6-A516-9E4A73627243}" destId="{965BF5A3-22E6-4594-8432-6E11AB6C6288}" srcOrd="1" destOrd="0" presId="urn:microsoft.com/office/officeart/2005/8/layout/process3"/>
    <dgm:cxn modelId="{34B87A75-81DC-4CDF-BE36-4D96272A5282}" type="presParOf" srcId="{3CA038B2-69CF-4DA6-A516-9E4A73627243}" destId="{91BF1B46-81E0-4773-9BF7-D6C16D870CF5}" srcOrd="2" destOrd="0" presId="urn:microsoft.com/office/officeart/2005/8/layout/process3"/>
    <dgm:cxn modelId="{979ED0BD-861D-4174-93B5-141EC92A6A94}" type="presParOf" srcId="{1CEDA0C5-4DCF-4542-AEE8-DF5ED45D9CAD}" destId="{F4B27229-7764-4E3A-AAF8-DC187DBEAB1A}" srcOrd="5" destOrd="0" presId="urn:microsoft.com/office/officeart/2005/8/layout/process3"/>
    <dgm:cxn modelId="{D26D7003-E4B0-42F0-ACA9-F2A1C1B1431B}" type="presParOf" srcId="{F4B27229-7764-4E3A-AAF8-DC187DBEAB1A}" destId="{78DA0B50-8E93-4505-8441-30719C0F1DE0}" srcOrd="0" destOrd="0" presId="urn:microsoft.com/office/officeart/2005/8/layout/process3"/>
    <dgm:cxn modelId="{76A01937-C94E-4BAF-B01C-17BE39B262AA}" type="presParOf" srcId="{1CEDA0C5-4DCF-4542-AEE8-DF5ED45D9CAD}" destId="{A5E87732-4EF0-4F36-B8BE-521CCAE5F56F}" srcOrd="6" destOrd="0" presId="urn:microsoft.com/office/officeart/2005/8/layout/process3"/>
    <dgm:cxn modelId="{4F047B33-FE18-4A89-ABBF-13DBA2858504}" type="presParOf" srcId="{A5E87732-4EF0-4F36-B8BE-521CCAE5F56F}" destId="{7166A2A8-4F9B-4F26-9AE8-80BA9C2FC3C8}" srcOrd="0" destOrd="0" presId="urn:microsoft.com/office/officeart/2005/8/layout/process3"/>
    <dgm:cxn modelId="{A5D7C1A8-CCDD-4782-8B3B-FC255F1294EC}" type="presParOf" srcId="{A5E87732-4EF0-4F36-B8BE-521CCAE5F56F}" destId="{A802822D-B8FE-44AA-BFD6-D9A2BA62B71C}" srcOrd="1" destOrd="0" presId="urn:microsoft.com/office/officeart/2005/8/layout/process3"/>
    <dgm:cxn modelId="{A6029C83-1D97-4564-ACE2-6B53847291C2}" type="presParOf" srcId="{A5E87732-4EF0-4F36-B8BE-521CCAE5F56F}" destId="{C10A5BF3-63C2-4C2E-9BCD-8F80BBC24C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09C326-8CAF-46EB-A4E0-14CD9AE7C90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数据清除、分词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type="parTrans" cxnId="{6934D4B0-6E98-4844-8416-C70C8A51C3A2}">
      <dgm:prSet/>
      <dgm:spPr/>
      <dgm:t>
        <a:bodyPr/>
        <a:lstStyle/>
        <a:p>
          <a:endParaRPr lang="zh-CN" altLang="en-US"/>
        </a:p>
      </dgm:t>
    </dgm:pt>
    <dgm:pt modelId="{261DE136-5C32-49F4-8AC7-4DE41597CFBC}" type="sibTrans" cxnId="{6934D4B0-6E98-4844-8416-C70C8A51C3A2}">
      <dgm:prSet/>
      <dgm:spPr/>
      <dgm:t>
        <a:bodyPr/>
        <a:lstStyle/>
        <a:p>
          <a:endParaRPr lang="zh-CN" altLang="en-US"/>
        </a:p>
      </dgm:t>
    </dgm:pt>
    <dgm:pt modelId="{757B8378-5412-4539-BA5A-EB1CB2871DCA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A614A-4AF6-4244-9B3A-02192A9AE186}" type="parTrans" cxnId="{E1597526-E062-480E-8038-93685C823857}">
      <dgm:prSet/>
      <dgm:spPr/>
      <dgm:t>
        <a:bodyPr/>
        <a:lstStyle/>
        <a:p>
          <a:endParaRPr lang="zh-CN" altLang="en-US"/>
        </a:p>
      </dgm:t>
    </dgm:pt>
    <dgm:pt modelId="{1BBD67D3-8659-4594-A26B-A31F24CE67F5}" type="sibTrans" cxnId="{E1597526-E062-480E-8038-93685C823857}">
      <dgm:prSet/>
      <dgm:spPr/>
      <dgm:t>
        <a:bodyPr/>
        <a:lstStyle/>
        <a:p>
          <a:endParaRPr lang="zh-CN" altLang="en-US"/>
        </a:p>
      </dgm:t>
    </dgm:pt>
    <dgm:pt modelId="{96377847-0EB8-4180-BE07-13E9F98FDA23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endParaRPr lang="zh-CN" altLang="en-US" sz="1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B8BA7-8715-48AA-B570-369F749B078E}" type="parTrans" cxnId="{B9BC5665-AFE9-4E3A-A3E9-34ABA566C96C}">
      <dgm:prSet/>
      <dgm:spPr/>
      <dgm:t>
        <a:bodyPr/>
        <a:lstStyle/>
        <a:p>
          <a:endParaRPr lang="zh-CN" altLang="en-US"/>
        </a:p>
      </dgm:t>
    </dgm:pt>
    <dgm:pt modelId="{BEA29A85-C2A8-4720-B50C-F92DE6C39307}" type="sibTrans" cxnId="{B9BC5665-AFE9-4E3A-A3E9-34ABA566C96C}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0EEA37-6E13-4879-ADB8-844222A73AAB}" type="pres">
      <dgm:prSet presAssocID="{757B8378-5412-4539-BA5A-EB1CB2871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F7048-7FE7-4F88-8E62-3FD38C1212A0}" type="pres">
      <dgm:prSet presAssocID="{1BBD67D3-8659-4594-A26B-A31F24CE67F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3216A5-9C34-49EF-B82E-3FB9D61BEB01}" type="pres">
      <dgm:prSet presAssocID="{1BBD67D3-8659-4594-A26B-A31F24CE67F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6F3FA3D-8794-41D5-9122-E282F7D7D03C}" type="pres">
      <dgm:prSet presAssocID="{96377847-0EB8-4180-BE07-13E9F98FDA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CBB8C7-2D9C-4B5A-B722-06BBF945F610}" type="presOf" srcId="{757B8378-5412-4539-BA5A-EB1CB2871DCA}" destId="{050EEA37-6E13-4879-ADB8-844222A73AAB}" srcOrd="0" destOrd="0" presId="urn:microsoft.com/office/officeart/2005/8/layout/process1"/>
    <dgm:cxn modelId="{EB5DE54F-8769-4F77-A67D-CE63D807616C}" type="presOf" srcId="{96377847-0EB8-4180-BE07-13E9F98FDA23}" destId="{A6F3FA3D-8794-41D5-9122-E282F7D7D03C}" srcOrd="0" destOrd="0" presId="urn:microsoft.com/office/officeart/2005/8/layout/process1"/>
    <dgm:cxn modelId="{87BF385E-DD9E-4E19-B9E5-E963BDC74154}" type="presOf" srcId="{0FFF9A1C-AD8A-49B2-A4FB-014F7EF913FD}" destId="{DC5AB0E4-EC57-43DE-A739-56BBF1E2F1EB}" srcOrd="0" destOrd="0" presId="urn:microsoft.com/office/officeart/2005/8/layout/process1"/>
    <dgm:cxn modelId="{B9BC5665-AFE9-4E3A-A3E9-34ABA566C96C}" srcId="{0FFF9A1C-AD8A-49B2-A4FB-014F7EF913FD}" destId="{96377847-0EB8-4180-BE07-13E9F98FDA23}" srcOrd="2" destOrd="0" parTransId="{FFBB8BA7-8715-48AA-B570-369F749B078E}" sibTransId="{BEA29A85-C2A8-4720-B50C-F92DE6C39307}"/>
    <dgm:cxn modelId="{569C7F26-F09F-43B0-97E1-0CB7EEA3375E}" type="presOf" srcId="{1BBD67D3-8659-4594-A26B-A31F24CE67F5}" destId="{2D3216A5-9C34-49EF-B82E-3FB9D61BEB01}" srcOrd="1" destOrd="0" presId="urn:microsoft.com/office/officeart/2005/8/layout/process1"/>
    <dgm:cxn modelId="{B82A68F4-943E-4DC6-93B6-C6FA4048698F}" type="presOf" srcId="{1BBD67D3-8659-4594-A26B-A31F24CE67F5}" destId="{250F7048-7FE7-4F88-8E62-3FD38C1212A0}" srcOrd="0" destOrd="0" presId="urn:microsoft.com/office/officeart/2005/8/layout/process1"/>
    <dgm:cxn modelId="{6934D4B0-6E98-4844-8416-C70C8A51C3A2}" srcId="{0FFF9A1C-AD8A-49B2-A4FB-014F7EF913FD}" destId="{4509C326-8CAF-46EB-A4E0-14CD9AE7C90F}" srcOrd="0" destOrd="0" parTransId="{D25D0EFF-35E0-48E0-80CE-0D521C2E7D09}" sibTransId="{261DE136-5C32-49F4-8AC7-4DE41597CFBC}"/>
    <dgm:cxn modelId="{6BFB7CDD-C7BD-4586-BD4B-1D364FFFC101}" type="presOf" srcId="{4509C326-8CAF-46EB-A4E0-14CD9AE7C90F}" destId="{52243B47-3224-4615-A954-ADD25046035E}" srcOrd="0" destOrd="0" presId="urn:microsoft.com/office/officeart/2005/8/layout/process1"/>
    <dgm:cxn modelId="{E1597526-E062-480E-8038-93685C823857}" srcId="{0FFF9A1C-AD8A-49B2-A4FB-014F7EF913FD}" destId="{757B8378-5412-4539-BA5A-EB1CB2871DCA}" srcOrd="1" destOrd="0" parTransId="{525A614A-4AF6-4244-9B3A-02192A9AE186}" sibTransId="{1BBD67D3-8659-4594-A26B-A31F24CE67F5}"/>
    <dgm:cxn modelId="{1A758EBE-F75D-4EDD-BC6A-DDBF66B797BF}" type="presOf" srcId="{261DE136-5C32-49F4-8AC7-4DE41597CFBC}" destId="{6ED41464-9351-4149-BD47-6B7E2D76072E}" srcOrd="1" destOrd="0" presId="urn:microsoft.com/office/officeart/2005/8/layout/process1"/>
    <dgm:cxn modelId="{D6046BE5-9072-4141-B3F2-B1E81926F89C}" type="presOf" srcId="{261DE136-5C32-49F4-8AC7-4DE41597CFBC}" destId="{C3403EBE-F4FA-4595-8BA6-7436A609D1DC}" srcOrd="0" destOrd="0" presId="urn:microsoft.com/office/officeart/2005/8/layout/process1"/>
    <dgm:cxn modelId="{1A3DB189-2DE9-4EA9-BDE7-9DD8F89DEAEE}" type="presParOf" srcId="{DC5AB0E4-EC57-43DE-A739-56BBF1E2F1EB}" destId="{52243B47-3224-4615-A954-ADD25046035E}" srcOrd="0" destOrd="0" presId="urn:microsoft.com/office/officeart/2005/8/layout/process1"/>
    <dgm:cxn modelId="{73C184C1-424E-48D1-9B97-020F72827D26}" type="presParOf" srcId="{DC5AB0E4-EC57-43DE-A739-56BBF1E2F1EB}" destId="{C3403EBE-F4FA-4595-8BA6-7436A609D1DC}" srcOrd="1" destOrd="0" presId="urn:microsoft.com/office/officeart/2005/8/layout/process1"/>
    <dgm:cxn modelId="{725D1991-77D7-4289-B9B6-CC172735ADA9}" type="presParOf" srcId="{C3403EBE-F4FA-4595-8BA6-7436A609D1DC}" destId="{6ED41464-9351-4149-BD47-6B7E2D76072E}" srcOrd="0" destOrd="0" presId="urn:microsoft.com/office/officeart/2005/8/layout/process1"/>
    <dgm:cxn modelId="{C892653F-AAB4-4B9D-A13C-E3845CBC6BDA}" type="presParOf" srcId="{DC5AB0E4-EC57-43DE-A739-56BBF1E2F1EB}" destId="{050EEA37-6E13-4879-ADB8-844222A73AAB}" srcOrd="2" destOrd="0" presId="urn:microsoft.com/office/officeart/2005/8/layout/process1"/>
    <dgm:cxn modelId="{F63CE5AC-C29D-4564-A8A5-66399256EA11}" type="presParOf" srcId="{DC5AB0E4-EC57-43DE-A739-56BBF1E2F1EB}" destId="{250F7048-7FE7-4F88-8E62-3FD38C1212A0}" srcOrd="3" destOrd="0" presId="urn:microsoft.com/office/officeart/2005/8/layout/process1"/>
    <dgm:cxn modelId="{0B715AD2-83D5-40FD-BDC9-90918783EAC8}" type="presParOf" srcId="{250F7048-7FE7-4F88-8E62-3FD38C1212A0}" destId="{2D3216A5-9C34-49EF-B82E-3FB9D61BEB01}" srcOrd="0" destOrd="0" presId="urn:microsoft.com/office/officeart/2005/8/layout/process1"/>
    <dgm:cxn modelId="{2989E316-3B92-40BA-8189-D3A6A4A84728}" type="presParOf" srcId="{DC5AB0E4-EC57-43DE-A739-56BBF1E2F1EB}" destId="{A6F3FA3D-8794-41D5-9122-E282F7D7D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2D280-ACB7-462E-B517-83B2ABA65CB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34268B-D6E9-4DA6-AC32-08135F62B2AE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中文维基百科数据（预处理完成）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1AE40-773F-48B3-A179-D063B9A4C21E}" type="parTrans" cxnId="{248CB3F2-09A2-479B-AFA6-E30F09AD7E0A}">
      <dgm:prSet/>
      <dgm:spPr/>
      <dgm:t>
        <a:bodyPr/>
        <a:lstStyle/>
        <a:p>
          <a:endParaRPr lang="zh-CN" altLang="en-US"/>
        </a:p>
      </dgm:t>
    </dgm:pt>
    <dgm:pt modelId="{A87B1D7B-C88D-4059-B71D-4FE7275F8340}" type="sibTrans" cxnId="{248CB3F2-09A2-479B-AFA6-E30F09AD7E0A}">
      <dgm:prSet/>
      <dgm:spPr/>
      <dgm:t>
        <a:bodyPr/>
        <a:lstStyle/>
        <a:p>
          <a:endParaRPr lang="zh-CN" altLang="en-US"/>
        </a:p>
      </dgm:t>
    </dgm:pt>
    <dgm:pt modelId="{F000C24A-DBF5-4975-977C-8728229AD88B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汉语新闻数据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（预处理完成）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89A03-04C6-4E95-A7A4-E2797D83D10D}" type="parTrans" cxnId="{36312547-3B69-4ACF-A55A-435E986C7AAB}">
      <dgm:prSet/>
      <dgm:spPr/>
      <dgm:t>
        <a:bodyPr/>
        <a:lstStyle/>
        <a:p>
          <a:endParaRPr lang="zh-CN" altLang="en-US"/>
        </a:p>
      </dgm:t>
    </dgm:pt>
    <dgm:pt modelId="{763DBD8A-5D4A-4F58-97D7-01471275814C}" type="sibTrans" cxnId="{36312547-3B69-4ACF-A55A-435E986C7AAB}">
      <dgm:prSet/>
      <dgm:spPr/>
      <dgm:t>
        <a:bodyPr/>
        <a:lstStyle/>
        <a:p>
          <a:endParaRPr lang="zh-CN" altLang="en-US"/>
        </a:p>
      </dgm:t>
    </dgm:pt>
    <dgm:pt modelId="{A8514DBB-CB8C-4773-8FA1-372686AE94C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CBA03-784A-4093-A6F0-AC550999AC0F}" type="parTrans" cxnId="{45724389-6840-49E2-8AB8-596267A79845}">
      <dgm:prSet/>
      <dgm:spPr/>
      <dgm:t>
        <a:bodyPr/>
        <a:lstStyle/>
        <a:p>
          <a:endParaRPr lang="zh-CN" altLang="en-US"/>
        </a:p>
      </dgm:t>
    </dgm:pt>
    <dgm:pt modelId="{D24739BD-2241-43E2-AAEB-4186C6F6AFE4}" type="sibTrans" cxnId="{45724389-6840-49E2-8AB8-596267A79845}">
      <dgm:prSet/>
      <dgm:spPr/>
      <dgm:t>
        <a:bodyPr/>
        <a:lstStyle/>
        <a:p>
          <a:endParaRPr lang="zh-CN" altLang="en-US"/>
        </a:p>
      </dgm:t>
    </dgm:pt>
    <dgm:pt modelId="{09B230D5-B608-4687-8904-E90509FB8AA9}" type="pres">
      <dgm:prSet presAssocID="{AA92D280-ACB7-462E-B517-83B2ABA65C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BF2212-66C7-4493-BAFE-6F2A3A3C7470}" type="pres">
      <dgm:prSet presAssocID="{AA92D280-ACB7-462E-B517-83B2ABA65CB6}" presName="vNodes" presStyleCnt="0"/>
      <dgm:spPr/>
    </dgm:pt>
    <dgm:pt modelId="{41703FD6-8C15-4F4E-876C-DE3A2D3BB4E5}" type="pres">
      <dgm:prSet presAssocID="{D734268B-D6E9-4DA6-AC32-08135F62B2AE}" presName="node" presStyleLbl="node1" presStyleIdx="0" presStyleCnt="3" custScaleX="116869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E585DBBE-2428-4558-B38B-940576922474}" type="pres">
      <dgm:prSet presAssocID="{A87B1D7B-C88D-4059-B71D-4FE7275F8340}" presName="spacerT" presStyleCnt="0"/>
      <dgm:spPr/>
    </dgm:pt>
    <dgm:pt modelId="{4CA54702-F04A-414C-AF6C-1DDADAA4A8EC}" type="pres">
      <dgm:prSet presAssocID="{A87B1D7B-C88D-4059-B71D-4FE7275F834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AB23A20-A8AE-4D52-9296-DC92B5D3F8DC}" type="pres">
      <dgm:prSet presAssocID="{A87B1D7B-C88D-4059-B71D-4FE7275F8340}" presName="spacerB" presStyleCnt="0"/>
      <dgm:spPr/>
    </dgm:pt>
    <dgm:pt modelId="{16D1D5BC-194E-43CC-B326-B5E220B102B6}" type="pres">
      <dgm:prSet presAssocID="{F000C24A-DBF5-4975-977C-8728229AD88B}" presName="node" presStyleLbl="node1" presStyleIdx="1" presStyleCnt="3" custScaleX="116869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58FBDD44-162F-425A-9D07-6162A6D80BD1}" type="pres">
      <dgm:prSet presAssocID="{AA92D280-ACB7-462E-B517-83B2ABA65CB6}" presName="sibTransLast" presStyleLbl="sibTrans2D1" presStyleIdx="1" presStyleCnt="2" custScaleY="134034"/>
      <dgm:spPr/>
      <dgm:t>
        <a:bodyPr/>
        <a:lstStyle/>
        <a:p>
          <a:endParaRPr lang="zh-CN" altLang="en-US"/>
        </a:p>
      </dgm:t>
    </dgm:pt>
    <dgm:pt modelId="{AE2284CB-9C68-4115-84AE-BD45C3DEC7D6}" type="pres">
      <dgm:prSet presAssocID="{AA92D280-ACB7-462E-B517-83B2ABA65CB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707F30C-76E6-46FD-A0F7-CC54A3B43AEB}" type="pres">
      <dgm:prSet presAssocID="{AA92D280-ACB7-462E-B517-83B2ABA65CB6}" presName="lastNode" presStyleLbl="node1" presStyleIdx="2" presStyleCnt="3" custScaleX="87829" custScaleY="85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CB3F2-09A2-479B-AFA6-E30F09AD7E0A}" srcId="{AA92D280-ACB7-462E-B517-83B2ABA65CB6}" destId="{D734268B-D6E9-4DA6-AC32-08135F62B2AE}" srcOrd="0" destOrd="0" parTransId="{C4E1AE40-773F-48B3-A179-D063B9A4C21E}" sibTransId="{A87B1D7B-C88D-4059-B71D-4FE7275F8340}"/>
    <dgm:cxn modelId="{45724389-6840-49E2-8AB8-596267A79845}" srcId="{AA92D280-ACB7-462E-B517-83B2ABA65CB6}" destId="{A8514DBB-CB8C-4773-8FA1-372686AE94C1}" srcOrd="2" destOrd="0" parTransId="{34ACBA03-784A-4093-A6F0-AC550999AC0F}" sibTransId="{D24739BD-2241-43E2-AAEB-4186C6F6AFE4}"/>
    <dgm:cxn modelId="{93C0F8AE-B046-4279-A47D-F42EEF89681E}" type="presOf" srcId="{D734268B-D6E9-4DA6-AC32-08135F62B2AE}" destId="{41703FD6-8C15-4F4E-876C-DE3A2D3BB4E5}" srcOrd="0" destOrd="0" presId="urn:microsoft.com/office/officeart/2005/8/layout/equation2"/>
    <dgm:cxn modelId="{F278CC73-9A0A-4E28-96FE-A6F0B4C4354C}" type="presOf" srcId="{763DBD8A-5D4A-4F58-97D7-01471275814C}" destId="{AE2284CB-9C68-4115-84AE-BD45C3DEC7D6}" srcOrd="1" destOrd="0" presId="urn:microsoft.com/office/officeart/2005/8/layout/equation2"/>
    <dgm:cxn modelId="{21A5FAF1-43FC-4497-A75F-173D51ECBBB0}" type="presOf" srcId="{AA92D280-ACB7-462E-B517-83B2ABA65CB6}" destId="{09B230D5-B608-4687-8904-E90509FB8AA9}" srcOrd="0" destOrd="0" presId="urn:microsoft.com/office/officeart/2005/8/layout/equation2"/>
    <dgm:cxn modelId="{FBFC0794-1EBD-44DA-B91A-693B09E60AFE}" type="presOf" srcId="{F000C24A-DBF5-4975-977C-8728229AD88B}" destId="{16D1D5BC-194E-43CC-B326-B5E220B102B6}" srcOrd="0" destOrd="0" presId="urn:microsoft.com/office/officeart/2005/8/layout/equation2"/>
    <dgm:cxn modelId="{D5539CFF-AD8E-44F2-8B02-5F193A32212D}" type="presOf" srcId="{763DBD8A-5D4A-4F58-97D7-01471275814C}" destId="{58FBDD44-162F-425A-9D07-6162A6D80BD1}" srcOrd="0" destOrd="0" presId="urn:microsoft.com/office/officeart/2005/8/layout/equation2"/>
    <dgm:cxn modelId="{36312547-3B69-4ACF-A55A-435E986C7AAB}" srcId="{AA92D280-ACB7-462E-B517-83B2ABA65CB6}" destId="{F000C24A-DBF5-4975-977C-8728229AD88B}" srcOrd="1" destOrd="0" parTransId="{89B89A03-04C6-4E95-A7A4-E2797D83D10D}" sibTransId="{763DBD8A-5D4A-4F58-97D7-01471275814C}"/>
    <dgm:cxn modelId="{5CBA9C70-A8D3-4008-9C4B-D1D14CAE1C5D}" type="presOf" srcId="{A8514DBB-CB8C-4773-8FA1-372686AE94C1}" destId="{4707F30C-76E6-46FD-A0F7-CC54A3B43AEB}" srcOrd="0" destOrd="0" presId="urn:microsoft.com/office/officeart/2005/8/layout/equation2"/>
    <dgm:cxn modelId="{F7AF361D-CDCE-4C1B-BEE2-818EEB6B488A}" type="presOf" srcId="{A87B1D7B-C88D-4059-B71D-4FE7275F8340}" destId="{4CA54702-F04A-414C-AF6C-1DDADAA4A8EC}" srcOrd="0" destOrd="0" presId="urn:microsoft.com/office/officeart/2005/8/layout/equation2"/>
    <dgm:cxn modelId="{6F4C6CF3-C23F-4599-B91F-3F29412EC96E}" type="presParOf" srcId="{09B230D5-B608-4687-8904-E90509FB8AA9}" destId="{2DBF2212-66C7-4493-BAFE-6F2A3A3C7470}" srcOrd="0" destOrd="0" presId="urn:microsoft.com/office/officeart/2005/8/layout/equation2"/>
    <dgm:cxn modelId="{2AC2B63B-3416-43F9-85E5-76DDD172576D}" type="presParOf" srcId="{2DBF2212-66C7-4493-BAFE-6F2A3A3C7470}" destId="{41703FD6-8C15-4F4E-876C-DE3A2D3BB4E5}" srcOrd="0" destOrd="0" presId="urn:microsoft.com/office/officeart/2005/8/layout/equation2"/>
    <dgm:cxn modelId="{B80A5C20-9133-4B53-BD97-C133252D4C45}" type="presParOf" srcId="{2DBF2212-66C7-4493-BAFE-6F2A3A3C7470}" destId="{E585DBBE-2428-4558-B38B-940576922474}" srcOrd="1" destOrd="0" presId="urn:microsoft.com/office/officeart/2005/8/layout/equation2"/>
    <dgm:cxn modelId="{CF700E4A-14AE-4D9D-8D0D-60B40CE1FE26}" type="presParOf" srcId="{2DBF2212-66C7-4493-BAFE-6F2A3A3C7470}" destId="{4CA54702-F04A-414C-AF6C-1DDADAA4A8EC}" srcOrd="2" destOrd="0" presId="urn:microsoft.com/office/officeart/2005/8/layout/equation2"/>
    <dgm:cxn modelId="{371D42FA-4EAB-4F07-9724-0D82B8C642DE}" type="presParOf" srcId="{2DBF2212-66C7-4493-BAFE-6F2A3A3C7470}" destId="{6AB23A20-A8AE-4D52-9296-DC92B5D3F8DC}" srcOrd="3" destOrd="0" presId="urn:microsoft.com/office/officeart/2005/8/layout/equation2"/>
    <dgm:cxn modelId="{98DB22D1-EB92-44BB-A9ED-D8491B721F81}" type="presParOf" srcId="{2DBF2212-66C7-4493-BAFE-6F2A3A3C7470}" destId="{16D1D5BC-194E-43CC-B326-B5E220B102B6}" srcOrd="4" destOrd="0" presId="urn:microsoft.com/office/officeart/2005/8/layout/equation2"/>
    <dgm:cxn modelId="{8DA00F02-BD0B-4DAD-A6B1-BC978408D868}" type="presParOf" srcId="{09B230D5-B608-4687-8904-E90509FB8AA9}" destId="{58FBDD44-162F-425A-9D07-6162A6D80BD1}" srcOrd="1" destOrd="0" presId="urn:microsoft.com/office/officeart/2005/8/layout/equation2"/>
    <dgm:cxn modelId="{8C66CC47-EDAC-4671-8B1A-8E2B8739D5E5}" type="presParOf" srcId="{58FBDD44-162F-425A-9D07-6162A6D80BD1}" destId="{AE2284CB-9C68-4115-84AE-BD45C3DEC7D6}" srcOrd="0" destOrd="0" presId="urn:microsoft.com/office/officeart/2005/8/layout/equation2"/>
    <dgm:cxn modelId="{77AF67C0-C148-4C22-B0AC-7F75CAEE9444}" type="presParOf" srcId="{09B230D5-B608-4687-8904-E90509FB8AA9}" destId="{4707F30C-76E6-46FD-A0F7-CC54A3B43AE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09C326-8CAF-46EB-A4E0-14CD9AE7C90F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基于搜索树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动态规划获得</a:t>
          </a:r>
          <a:r>
            <a:rPr lang="ja-JP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所有与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“</a:t>
          </a:r>
          <a:r>
            <a:rPr lang="ja-JP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说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ja-JP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意思接近的单词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type="parTrans" cxnId="{F918D9A1-101C-4F98-8BD6-C94C0122356D}">
      <dgm:prSet/>
      <dgm:spPr/>
      <dgm:t>
        <a:bodyPr/>
        <a:lstStyle/>
        <a:p>
          <a:endParaRPr lang="zh-CN" altLang="en-US"/>
        </a:p>
      </dgm:t>
    </dgm:pt>
    <dgm:pt modelId="{261DE136-5C32-49F4-8AC7-4DE41597CFBC}" type="sibTrans" cxnId="{F918D9A1-101C-4F98-8BD6-C94C0122356D}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C08F02-B6C7-4D2A-AC13-6018E008AC02}" type="presOf" srcId="{0FFF9A1C-AD8A-49B2-A4FB-014F7EF913FD}" destId="{DC5AB0E4-EC57-43DE-A739-56BBF1E2F1EB}" srcOrd="0" destOrd="0" presId="urn:microsoft.com/office/officeart/2005/8/layout/process1"/>
    <dgm:cxn modelId="{F918D9A1-101C-4F98-8BD6-C94C0122356D}" srcId="{0FFF9A1C-AD8A-49B2-A4FB-014F7EF913FD}" destId="{4509C326-8CAF-46EB-A4E0-14CD9AE7C90F}" srcOrd="0" destOrd="0" parTransId="{D25D0EFF-35E0-48E0-80CE-0D521C2E7D09}" sibTransId="{261DE136-5C32-49F4-8AC7-4DE41597CFBC}"/>
    <dgm:cxn modelId="{C757EE96-E537-47B6-A830-012789666184}" type="presOf" srcId="{4509C326-8CAF-46EB-A4E0-14CD9AE7C90F}" destId="{52243B47-3224-4615-A954-ADD25046035E}" srcOrd="0" destOrd="0" presId="urn:microsoft.com/office/officeart/2005/8/layout/process1"/>
    <dgm:cxn modelId="{6806CBFA-61F1-4443-A110-C9C952EC12C0}" type="presParOf" srcId="{DC5AB0E4-EC57-43DE-A739-56BBF1E2F1EB}" destId="{52243B47-3224-4615-A954-ADD2504603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09C326-8CAF-46EB-A4E0-14CD9AE7C90F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数据清理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type="parTrans" cxnId="{F918D9A1-101C-4F98-8BD6-C94C0122356D}">
      <dgm:prSet/>
      <dgm:spPr/>
      <dgm:t>
        <a:bodyPr/>
        <a:lstStyle/>
        <a:p>
          <a:endParaRPr lang="zh-CN" altLang="en-US"/>
        </a:p>
      </dgm:t>
    </dgm:pt>
    <dgm:pt modelId="{261DE136-5C32-49F4-8AC7-4DE41597CFBC}" type="sibTrans" cxnId="{F918D9A1-101C-4F98-8BD6-C94C0122356D}">
      <dgm:prSet/>
      <dgm:spPr/>
      <dgm:t>
        <a:bodyPr/>
        <a:lstStyle/>
        <a:p>
          <a:endParaRPr lang="zh-CN" altLang="en-US"/>
        </a:p>
      </dgm:t>
    </dgm:pt>
    <dgm:pt modelId="{D84ABC46-6FFF-4676-BEC9-52C06E9B8B75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分词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5036D5-4658-42B0-B61F-9BE2DF45EF09}" type="parTrans" cxnId="{70DEE364-FED2-4F0B-B8C6-54CBBA07CB7B}">
      <dgm:prSet/>
      <dgm:spPr/>
      <dgm:t>
        <a:bodyPr/>
        <a:lstStyle/>
        <a:p>
          <a:endParaRPr lang="zh-CN" altLang="en-US"/>
        </a:p>
      </dgm:t>
    </dgm:pt>
    <dgm:pt modelId="{D7257543-D62A-4963-B198-B52D568F35C4}" type="sibTrans" cxnId="{70DEE364-FED2-4F0B-B8C6-54CBBA07CB7B}">
      <dgm:prSet/>
      <dgm:spPr/>
      <dgm:t>
        <a:bodyPr/>
        <a:lstStyle/>
        <a:p>
          <a:endParaRPr lang="zh-CN" altLang="en-US"/>
        </a:p>
      </dgm:t>
    </dgm:pt>
    <dgm:pt modelId="{ADC3FDFC-45AC-424C-9FC4-605F217D7C7D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记性标注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0E8067-8121-4207-AD5C-ADAFF4A3A936}" type="parTrans" cxnId="{A0AEBF19-5502-4711-B1A0-318C7E62E254}">
      <dgm:prSet/>
      <dgm:spPr/>
      <dgm:t>
        <a:bodyPr/>
        <a:lstStyle/>
        <a:p>
          <a:endParaRPr lang="zh-CN" altLang="en-US"/>
        </a:p>
      </dgm:t>
    </dgm:pt>
    <dgm:pt modelId="{264BB199-DB01-4D96-97F4-7BC5261DECE3}" type="sibTrans" cxnId="{A0AEBF19-5502-4711-B1A0-318C7E62E254}">
      <dgm:prSet/>
      <dgm:spPr/>
      <dgm:t>
        <a:bodyPr/>
        <a:lstStyle/>
        <a:p>
          <a:endParaRPr lang="zh-CN" altLang="en-US"/>
        </a:p>
      </dgm:t>
    </dgm:pt>
    <dgm:pt modelId="{78C565B6-6390-4FD6-8F62-8DFC647ABF82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依存句法分析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DAC020-3BB7-48CB-99B7-B69BDAE166EC}" type="parTrans" cxnId="{0DDC3096-CEAD-4234-9F3F-9E21F2733A0E}">
      <dgm:prSet/>
      <dgm:spPr/>
      <dgm:t>
        <a:bodyPr/>
        <a:lstStyle/>
        <a:p>
          <a:endParaRPr lang="zh-CN" altLang="en-US"/>
        </a:p>
      </dgm:t>
    </dgm:pt>
    <dgm:pt modelId="{794C190D-C1A9-4459-B812-459E1AEFFD2F}" type="sibTrans" cxnId="{0DDC3096-CEAD-4234-9F3F-9E21F2733A0E}">
      <dgm:prSet/>
      <dgm:spPr/>
      <dgm:t>
        <a:bodyPr/>
        <a:lstStyle/>
        <a:p>
          <a:endParaRPr lang="zh-CN" altLang="en-US"/>
        </a:p>
      </dgm:t>
    </dgm:pt>
    <dgm:pt modelId="{F2097654-3AC2-4CBB-AA7C-F73462F6879D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语义角色标注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2773C3-BD32-4ECB-8B86-9437E0503C83}" type="parTrans" cxnId="{59FC8FD4-2ED9-4FAA-95D2-83AB09150838}">
      <dgm:prSet/>
      <dgm:spPr/>
      <dgm:t>
        <a:bodyPr/>
        <a:lstStyle/>
        <a:p>
          <a:endParaRPr lang="zh-CN" altLang="en-US"/>
        </a:p>
      </dgm:t>
    </dgm:pt>
    <dgm:pt modelId="{A65FB73B-5BF5-450B-AC48-40D4506CBE2F}" type="sibTrans" cxnId="{59FC8FD4-2ED9-4FAA-95D2-83AB09150838}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57E2373-4401-4490-92B2-059B3C13CD72}" type="pres">
      <dgm:prSet presAssocID="{D84ABC46-6FFF-4676-BEC9-52C06E9B8B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84436A-A62D-41B0-B2B6-3D25CC6C3D09}" type="pres">
      <dgm:prSet presAssocID="{D7257543-D62A-4963-B198-B52D568F35C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A71FBA7-F0C9-4B77-A3BB-0B8DFC32E0E5}" type="pres">
      <dgm:prSet presAssocID="{D7257543-D62A-4963-B198-B52D568F35C4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4A002AB-35F1-4E7B-B2BE-DB754317A7FA}" type="pres">
      <dgm:prSet presAssocID="{ADC3FDFC-45AC-424C-9FC4-605F217D7C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DA9D2-B1DC-430C-A1DA-C483359B5122}" type="pres">
      <dgm:prSet presAssocID="{264BB199-DB01-4D96-97F4-7BC5261DECE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746FC22-EB70-4D71-AB83-F307DB1C6E0B}" type="pres">
      <dgm:prSet presAssocID="{264BB199-DB01-4D96-97F4-7BC5261DECE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E00ACB3D-5A34-475F-93C0-52E37CD3A500}" type="pres">
      <dgm:prSet presAssocID="{78C565B6-6390-4FD6-8F62-8DFC647ABF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BB822-302C-4839-8A9F-0DC6099847A4}" type="pres">
      <dgm:prSet presAssocID="{794C190D-C1A9-4459-B812-459E1AEFFD2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359A824-5A4E-4ED1-B291-6BE074E46A1C}" type="pres">
      <dgm:prSet presAssocID="{794C190D-C1A9-4459-B812-459E1AEFFD2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868B1C6D-E44B-4E8D-BDE8-250D5699ABB0}" type="pres">
      <dgm:prSet presAssocID="{F2097654-3AC2-4CBB-AA7C-F73462F6879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ADCCDB-181D-45F7-BB8E-DC3524C35031}" type="presOf" srcId="{794C190D-C1A9-4459-B812-459E1AEFFD2F}" destId="{0A9BB822-302C-4839-8A9F-0DC6099847A4}" srcOrd="0" destOrd="0" presId="urn:microsoft.com/office/officeart/2005/8/layout/process1"/>
    <dgm:cxn modelId="{A0AEBF19-5502-4711-B1A0-318C7E62E254}" srcId="{0FFF9A1C-AD8A-49B2-A4FB-014F7EF913FD}" destId="{ADC3FDFC-45AC-424C-9FC4-605F217D7C7D}" srcOrd="2" destOrd="0" parTransId="{880E8067-8121-4207-AD5C-ADAFF4A3A936}" sibTransId="{264BB199-DB01-4D96-97F4-7BC5261DECE3}"/>
    <dgm:cxn modelId="{59FC8FD4-2ED9-4FAA-95D2-83AB09150838}" srcId="{0FFF9A1C-AD8A-49B2-A4FB-014F7EF913FD}" destId="{F2097654-3AC2-4CBB-AA7C-F73462F6879D}" srcOrd="4" destOrd="0" parTransId="{652773C3-BD32-4ECB-8B86-9437E0503C83}" sibTransId="{A65FB73B-5BF5-450B-AC48-40D4506CBE2F}"/>
    <dgm:cxn modelId="{3DEFDB40-E559-4781-9211-001C06D35F2D}" type="presOf" srcId="{D84ABC46-6FFF-4676-BEC9-52C06E9B8B75}" destId="{B57E2373-4401-4490-92B2-059B3C13CD72}" srcOrd="0" destOrd="0" presId="urn:microsoft.com/office/officeart/2005/8/layout/process1"/>
    <dgm:cxn modelId="{419201CC-3611-43A5-A87E-B78AC7F2B8EB}" type="presOf" srcId="{794C190D-C1A9-4459-B812-459E1AEFFD2F}" destId="{B359A824-5A4E-4ED1-B291-6BE074E46A1C}" srcOrd="1" destOrd="0" presId="urn:microsoft.com/office/officeart/2005/8/layout/process1"/>
    <dgm:cxn modelId="{AA4CEE50-3F16-4E91-AD0F-1015B5D492DB}" type="presOf" srcId="{D7257543-D62A-4963-B198-B52D568F35C4}" destId="{2584436A-A62D-41B0-B2B6-3D25CC6C3D09}" srcOrd="0" destOrd="0" presId="urn:microsoft.com/office/officeart/2005/8/layout/process1"/>
    <dgm:cxn modelId="{7504AF79-7175-4CAA-A4EC-E6D3A7C3F13D}" type="presOf" srcId="{264BB199-DB01-4D96-97F4-7BC5261DECE3}" destId="{C1DDA9D2-B1DC-430C-A1DA-C483359B5122}" srcOrd="0" destOrd="0" presId="urn:microsoft.com/office/officeart/2005/8/layout/process1"/>
    <dgm:cxn modelId="{0DDC3096-CEAD-4234-9F3F-9E21F2733A0E}" srcId="{0FFF9A1C-AD8A-49B2-A4FB-014F7EF913FD}" destId="{78C565B6-6390-4FD6-8F62-8DFC647ABF82}" srcOrd="3" destOrd="0" parTransId="{96DAC020-3BB7-48CB-99B7-B69BDAE166EC}" sibTransId="{794C190D-C1A9-4459-B812-459E1AEFFD2F}"/>
    <dgm:cxn modelId="{0AC08F02-B6C7-4D2A-AC13-6018E008AC02}" type="presOf" srcId="{0FFF9A1C-AD8A-49B2-A4FB-014F7EF913FD}" destId="{DC5AB0E4-EC57-43DE-A739-56BBF1E2F1EB}" srcOrd="0" destOrd="0" presId="urn:microsoft.com/office/officeart/2005/8/layout/process1"/>
    <dgm:cxn modelId="{059F0B03-D28E-429A-BD32-C9026CC8CBBF}" type="presOf" srcId="{261DE136-5C32-49F4-8AC7-4DE41597CFBC}" destId="{C3403EBE-F4FA-4595-8BA6-7436A609D1DC}" srcOrd="0" destOrd="0" presId="urn:microsoft.com/office/officeart/2005/8/layout/process1"/>
    <dgm:cxn modelId="{53A06E31-6ED1-41CE-AD5C-06CFD6A477D7}" type="presOf" srcId="{F2097654-3AC2-4CBB-AA7C-F73462F6879D}" destId="{868B1C6D-E44B-4E8D-BDE8-250D5699ABB0}" srcOrd="0" destOrd="0" presId="urn:microsoft.com/office/officeart/2005/8/layout/process1"/>
    <dgm:cxn modelId="{C757EE96-E537-47B6-A830-012789666184}" type="presOf" srcId="{4509C326-8CAF-46EB-A4E0-14CD9AE7C90F}" destId="{52243B47-3224-4615-A954-ADD25046035E}" srcOrd="0" destOrd="0" presId="urn:microsoft.com/office/officeart/2005/8/layout/process1"/>
    <dgm:cxn modelId="{F918D9A1-101C-4F98-8BD6-C94C0122356D}" srcId="{0FFF9A1C-AD8A-49B2-A4FB-014F7EF913FD}" destId="{4509C326-8CAF-46EB-A4E0-14CD9AE7C90F}" srcOrd="0" destOrd="0" parTransId="{D25D0EFF-35E0-48E0-80CE-0D521C2E7D09}" sibTransId="{261DE136-5C32-49F4-8AC7-4DE41597CFBC}"/>
    <dgm:cxn modelId="{70DEE364-FED2-4F0B-B8C6-54CBBA07CB7B}" srcId="{0FFF9A1C-AD8A-49B2-A4FB-014F7EF913FD}" destId="{D84ABC46-6FFF-4676-BEC9-52C06E9B8B75}" srcOrd="1" destOrd="0" parTransId="{E35036D5-4658-42B0-B61F-9BE2DF45EF09}" sibTransId="{D7257543-D62A-4963-B198-B52D568F35C4}"/>
    <dgm:cxn modelId="{001E832A-188E-42C8-A3B0-2C98A9DD9392}" type="presOf" srcId="{D7257543-D62A-4963-B198-B52D568F35C4}" destId="{1A71FBA7-F0C9-4B77-A3BB-0B8DFC32E0E5}" srcOrd="1" destOrd="0" presId="urn:microsoft.com/office/officeart/2005/8/layout/process1"/>
    <dgm:cxn modelId="{B1F0C6EF-3D3E-4E9F-89E9-AFAAF616DBA7}" type="presOf" srcId="{78C565B6-6390-4FD6-8F62-8DFC647ABF82}" destId="{E00ACB3D-5A34-475F-93C0-52E37CD3A500}" srcOrd="0" destOrd="0" presId="urn:microsoft.com/office/officeart/2005/8/layout/process1"/>
    <dgm:cxn modelId="{18D7CA4A-C10E-4A5A-A21B-B245C021CFC6}" type="presOf" srcId="{264BB199-DB01-4D96-97F4-7BC5261DECE3}" destId="{3746FC22-EB70-4D71-AB83-F307DB1C6E0B}" srcOrd="1" destOrd="0" presId="urn:microsoft.com/office/officeart/2005/8/layout/process1"/>
    <dgm:cxn modelId="{CAF79715-93D8-4620-8E00-0E76A63CA7D1}" type="presOf" srcId="{ADC3FDFC-45AC-424C-9FC4-605F217D7C7D}" destId="{E4A002AB-35F1-4E7B-B2BE-DB754317A7FA}" srcOrd="0" destOrd="0" presId="urn:microsoft.com/office/officeart/2005/8/layout/process1"/>
    <dgm:cxn modelId="{0E55EDF2-B2B2-4C8B-BA88-8BF24B6A4BE9}" type="presOf" srcId="{261DE136-5C32-49F4-8AC7-4DE41597CFBC}" destId="{6ED41464-9351-4149-BD47-6B7E2D76072E}" srcOrd="1" destOrd="0" presId="urn:microsoft.com/office/officeart/2005/8/layout/process1"/>
    <dgm:cxn modelId="{6806CBFA-61F1-4443-A110-C9C952EC12C0}" type="presParOf" srcId="{DC5AB0E4-EC57-43DE-A739-56BBF1E2F1EB}" destId="{52243B47-3224-4615-A954-ADD25046035E}" srcOrd="0" destOrd="0" presId="urn:microsoft.com/office/officeart/2005/8/layout/process1"/>
    <dgm:cxn modelId="{D06A8D19-9E98-434B-8009-E81B00465B61}" type="presParOf" srcId="{DC5AB0E4-EC57-43DE-A739-56BBF1E2F1EB}" destId="{C3403EBE-F4FA-4595-8BA6-7436A609D1DC}" srcOrd="1" destOrd="0" presId="urn:microsoft.com/office/officeart/2005/8/layout/process1"/>
    <dgm:cxn modelId="{B53D5726-CF9A-473A-85ED-1C3DF1A56557}" type="presParOf" srcId="{C3403EBE-F4FA-4595-8BA6-7436A609D1DC}" destId="{6ED41464-9351-4149-BD47-6B7E2D76072E}" srcOrd="0" destOrd="0" presId="urn:microsoft.com/office/officeart/2005/8/layout/process1"/>
    <dgm:cxn modelId="{FCAF9053-10C5-452F-B362-6BC3A3BAD97A}" type="presParOf" srcId="{DC5AB0E4-EC57-43DE-A739-56BBF1E2F1EB}" destId="{B57E2373-4401-4490-92B2-059B3C13CD72}" srcOrd="2" destOrd="0" presId="urn:microsoft.com/office/officeart/2005/8/layout/process1"/>
    <dgm:cxn modelId="{16F95003-8B62-482C-9D6E-F34450515F36}" type="presParOf" srcId="{DC5AB0E4-EC57-43DE-A739-56BBF1E2F1EB}" destId="{2584436A-A62D-41B0-B2B6-3D25CC6C3D09}" srcOrd="3" destOrd="0" presId="urn:microsoft.com/office/officeart/2005/8/layout/process1"/>
    <dgm:cxn modelId="{E2F9E6D1-8D20-47EB-9BBE-8C475C2838E6}" type="presParOf" srcId="{2584436A-A62D-41B0-B2B6-3D25CC6C3D09}" destId="{1A71FBA7-F0C9-4B77-A3BB-0B8DFC32E0E5}" srcOrd="0" destOrd="0" presId="urn:microsoft.com/office/officeart/2005/8/layout/process1"/>
    <dgm:cxn modelId="{FA61CC2C-B407-4E4C-8223-C95016FA6B5D}" type="presParOf" srcId="{DC5AB0E4-EC57-43DE-A739-56BBF1E2F1EB}" destId="{E4A002AB-35F1-4E7B-B2BE-DB754317A7FA}" srcOrd="4" destOrd="0" presId="urn:microsoft.com/office/officeart/2005/8/layout/process1"/>
    <dgm:cxn modelId="{02796668-ADA1-4E7B-8449-FB007195D697}" type="presParOf" srcId="{DC5AB0E4-EC57-43DE-A739-56BBF1E2F1EB}" destId="{C1DDA9D2-B1DC-430C-A1DA-C483359B5122}" srcOrd="5" destOrd="0" presId="urn:microsoft.com/office/officeart/2005/8/layout/process1"/>
    <dgm:cxn modelId="{72621E5B-7C50-4565-A46C-AFB714FBE44C}" type="presParOf" srcId="{C1DDA9D2-B1DC-430C-A1DA-C483359B5122}" destId="{3746FC22-EB70-4D71-AB83-F307DB1C6E0B}" srcOrd="0" destOrd="0" presId="urn:microsoft.com/office/officeart/2005/8/layout/process1"/>
    <dgm:cxn modelId="{FE9D357B-615A-4B69-A4B0-482A37534924}" type="presParOf" srcId="{DC5AB0E4-EC57-43DE-A739-56BBF1E2F1EB}" destId="{E00ACB3D-5A34-475F-93C0-52E37CD3A500}" srcOrd="6" destOrd="0" presId="urn:microsoft.com/office/officeart/2005/8/layout/process1"/>
    <dgm:cxn modelId="{0A7F7E25-1B23-42DF-94D2-00B4C374F204}" type="presParOf" srcId="{DC5AB0E4-EC57-43DE-A739-56BBF1E2F1EB}" destId="{0A9BB822-302C-4839-8A9F-0DC6099847A4}" srcOrd="7" destOrd="0" presId="urn:microsoft.com/office/officeart/2005/8/layout/process1"/>
    <dgm:cxn modelId="{5D6D6D80-8BA6-42A4-8CFD-06070A6AE23E}" type="presParOf" srcId="{0A9BB822-302C-4839-8A9F-0DC6099847A4}" destId="{B359A824-5A4E-4ED1-B291-6BE074E46A1C}" srcOrd="0" destOrd="0" presId="urn:microsoft.com/office/officeart/2005/8/layout/process1"/>
    <dgm:cxn modelId="{D7D43318-E56F-4CD7-835A-D3A0AC1788AB}" type="presParOf" srcId="{DC5AB0E4-EC57-43DE-A739-56BBF1E2F1EB}" destId="{868B1C6D-E44B-4E8D-BDE8-250D5699ABB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8FE8CC-1FE8-4E1F-8867-77630F5F02E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3047DB1-C2BA-41D9-A3D0-8496A55A7471}">
      <dgm:prSet phldrT="[文本]"/>
      <dgm:spPr>
        <a:solidFill>
          <a:srgbClr val="414455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词向量化处理后的数据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EB884-8807-4EAD-B0F2-9AA3D1591A96}" type="parTrans" cxnId="{87F55A6E-5A6A-45A6-B2D1-82E182F63C89}">
      <dgm:prSet/>
      <dgm:spPr/>
      <dgm:t>
        <a:bodyPr/>
        <a:lstStyle/>
        <a:p>
          <a:endParaRPr lang="zh-CN" altLang="en-US"/>
        </a:p>
      </dgm:t>
    </dgm:pt>
    <dgm:pt modelId="{27099463-E0CE-413A-B417-3E3FD5011C0C}" type="sibTrans" cxnId="{87F55A6E-5A6A-45A6-B2D1-82E182F63C89}">
      <dgm:prSet/>
      <dgm:spPr/>
      <dgm:t>
        <a:bodyPr/>
        <a:lstStyle/>
        <a:p>
          <a:endParaRPr lang="zh-CN" altLang="en-US"/>
        </a:p>
      </dgm:t>
    </dgm:pt>
    <dgm:pt modelId="{85E146FE-03E5-4231-9694-8ABAC18C8E1F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句子向量化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193A23-A254-46B8-84B2-D1EEEC9B5236}" type="parTrans" cxnId="{3F077530-953E-4FD1-9E44-AC6A179DA7C7}">
      <dgm:prSet/>
      <dgm:spPr/>
      <dgm:t>
        <a:bodyPr/>
        <a:lstStyle/>
        <a:p>
          <a:endParaRPr lang="zh-CN" altLang="en-US"/>
        </a:p>
      </dgm:t>
    </dgm:pt>
    <dgm:pt modelId="{3BEB9C98-DE3F-42E6-A37D-B3BA4F347F30}" type="sibTrans" cxnId="{3F077530-953E-4FD1-9E44-AC6A179DA7C7}">
      <dgm:prSet/>
      <dgm:spPr/>
      <dgm:t>
        <a:bodyPr/>
        <a:lstStyle/>
        <a:p>
          <a:endParaRPr lang="zh-CN" altLang="en-US"/>
        </a:p>
      </dgm:t>
    </dgm:pt>
    <dgm:pt modelId="{9106896E-3B71-4F9B-A9C7-046D5280FC50}" type="pres">
      <dgm:prSet presAssocID="{4C8FE8CC-1FE8-4E1F-8867-77630F5F02ED}" presName="Name0" presStyleCnt="0">
        <dgm:presLayoutVars>
          <dgm:dir/>
          <dgm:resizeHandles val="exact"/>
        </dgm:presLayoutVars>
      </dgm:prSet>
      <dgm:spPr/>
    </dgm:pt>
    <dgm:pt modelId="{856B710E-3BB8-4C51-96B4-E1157C731934}" type="pres">
      <dgm:prSet presAssocID="{4C8FE8CC-1FE8-4E1F-8867-77630F5F02ED}" presName="vNodes" presStyleCnt="0"/>
      <dgm:spPr/>
    </dgm:pt>
    <dgm:pt modelId="{49E8C35C-3ED2-4032-B793-70455370C640}" type="pres">
      <dgm:prSet presAssocID="{93047DB1-C2BA-41D9-A3D0-8496A55A7471}" presName="node" presStyleLbl="node1" presStyleIdx="0" presStyleCnt="2" custScaleX="49379" custScaleY="55162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86B4024A-E97E-4D25-B0FB-27A376B566C9}" type="pres">
      <dgm:prSet presAssocID="{4C8FE8CC-1FE8-4E1F-8867-77630F5F02ED}" presName="sibTransLast" presStyleLbl="sibTrans2D1" presStyleIdx="0" presStyleCnt="1" custScaleX="128582" custScaleY="78538"/>
      <dgm:spPr/>
      <dgm:t>
        <a:bodyPr/>
        <a:lstStyle/>
        <a:p>
          <a:endParaRPr lang="zh-CN" altLang="en-US"/>
        </a:p>
      </dgm:t>
    </dgm:pt>
    <dgm:pt modelId="{FCBD44AA-B250-4BB4-A615-85A98A8825EF}" type="pres">
      <dgm:prSet presAssocID="{4C8FE8CC-1FE8-4E1F-8867-77630F5F02ED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62673A0F-BF83-4B67-AA4C-50B585EB4263}" type="pres">
      <dgm:prSet presAssocID="{4C8FE8CC-1FE8-4E1F-8867-77630F5F02ED}" presName="lastNode" presStyleLbl="node1" presStyleIdx="1" presStyleCnt="2" custLinFactNeighborX="-13515" custLinFactNeighborY="-36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7D318F-6341-4370-91DF-698F636247A4}" type="presOf" srcId="{27099463-E0CE-413A-B417-3E3FD5011C0C}" destId="{FCBD44AA-B250-4BB4-A615-85A98A8825EF}" srcOrd="1" destOrd="0" presId="urn:microsoft.com/office/officeart/2005/8/layout/equation2"/>
    <dgm:cxn modelId="{CCDC7D65-661C-4FA6-A999-6E2C3CCA7CFB}" type="presOf" srcId="{85E146FE-03E5-4231-9694-8ABAC18C8E1F}" destId="{62673A0F-BF83-4B67-AA4C-50B585EB4263}" srcOrd="0" destOrd="0" presId="urn:microsoft.com/office/officeart/2005/8/layout/equation2"/>
    <dgm:cxn modelId="{E81E962E-4B3D-4713-A2FB-672F8C9CAB68}" type="presOf" srcId="{93047DB1-C2BA-41D9-A3D0-8496A55A7471}" destId="{49E8C35C-3ED2-4032-B793-70455370C640}" srcOrd="0" destOrd="0" presId="urn:microsoft.com/office/officeart/2005/8/layout/equation2"/>
    <dgm:cxn modelId="{87F55A6E-5A6A-45A6-B2D1-82E182F63C89}" srcId="{4C8FE8CC-1FE8-4E1F-8867-77630F5F02ED}" destId="{93047DB1-C2BA-41D9-A3D0-8496A55A7471}" srcOrd="0" destOrd="0" parTransId="{CF9EB884-8807-4EAD-B0F2-9AA3D1591A96}" sibTransId="{27099463-E0CE-413A-B417-3E3FD5011C0C}"/>
    <dgm:cxn modelId="{B88192AA-8544-4865-B14A-38EF5BC70F9B}" type="presOf" srcId="{27099463-E0CE-413A-B417-3E3FD5011C0C}" destId="{86B4024A-E97E-4D25-B0FB-27A376B566C9}" srcOrd="0" destOrd="0" presId="urn:microsoft.com/office/officeart/2005/8/layout/equation2"/>
    <dgm:cxn modelId="{14EFCBAD-735E-4629-9175-DC487ED5C509}" type="presOf" srcId="{4C8FE8CC-1FE8-4E1F-8867-77630F5F02ED}" destId="{9106896E-3B71-4F9B-A9C7-046D5280FC50}" srcOrd="0" destOrd="0" presId="urn:microsoft.com/office/officeart/2005/8/layout/equation2"/>
    <dgm:cxn modelId="{3F077530-953E-4FD1-9E44-AC6A179DA7C7}" srcId="{4C8FE8CC-1FE8-4E1F-8867-77630F5F02ED}" destId="{85E146FE-03E5-4231-9694-8ABAC18C8E1F}" srcOrd="1" destOrd="0" parTransId="{8D193A23-A254-46B8-84B2-D1EEEC9B5236}" sibTransId="{3BEB9C98-DE3F-42E6-A37D-B3BA4F347F30}"/>
    <dgm:cxn modelId="{1AFB6B78-122B-485E-821A-19E12A8698EB}" type="presParOf" srcId="{9106896E-3B71-4F9B-A9C7-046D5280FC50}" destId="{856B710E-3BB8-4C51-96B4-E1157C731934}" srcOrd="0" destOrd="0" presId="urn:microsoft.com/office/officeart/2005/8/layout/equation2"/>
    <dgm:cxn modelId="{681D2DDA-92DD-4E05-B88B-E6F83E694DB0}" type="presParOf" srcId="{856B710E-3BB8-4C51-96B4-E1157C731934}" destId="{49E8C35C-3ED2-4032-B793-70455370C640}" srcOrd="0" destOrd="0" presId="urn:microsoft.com/office/officeart/2005/8/layout/equation2"/>
    <dgm:cxn modelId="{C281682B-5969-4F0C-B469-00651B595363}" type="presParOf" srcId="{9106896E-3B71-4F9B-A9C7-046D5280FC50}" destId="{86B4024A-E97E-4D25-B0FB-27A376B566C9}" srcOrd="1" destOrd="0" presId="urn:microsoft.com/office/officeart/2005/8/layout/equation2"/>
    <dgm:cxn modelId="{5ED65E08-1BCD-4291-823B-B6B0A4F4EB03}" type="presParOf" srcId="{86B4024A-E97E-4D25-B0FB-27A376B566C9}" destId="{FCBD44AA-B250-4BB4-A615-85A98A8825EF}" srcOrd="0" destOrd="0" presId="urn:microsoft.com/office/officeart/2005/8/layout/equation2"/>
    <dgm:cxn modelId="{EC8368E5-BA01-447E-9C30-96B849B3B62B}" type="presParOf" srcId="{9106896E-3B71-4F9B-A9C7-046D5280FC50}" destId="{62673A0F-BF83-4B67-AA4C-50B585EB42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2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词向量化后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的数据集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FCA13-848B-4129-8CB6-4932FCFFF7E6}" type="par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60E512C2-37E2-463D-AB7D-902BE5E27B38}" type="sib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2143D1C0-DC90-4BFE-8799-FB08C62E907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type="par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3FB1323D-95E4-4F2F-B1D7-B15775BCED3D}" type="sibTrans" cxnId="{B3E89CCE-0071-4C0B-B51F-641B993053C5}">
      <dgm:prSet/>
      <dgm:spPr/>
      <dgm:t>
        <a:bodyPr/>
        <a:lstStyle/>
        <a:p>
          <a:endParaRPr lang="zh-CN" altLang="en-US" dirty="0"/>
        </a:p>
      </dgm:t>
    </dgm:pt>
    <dgm:pt modelId="{9BB49021-C6AF-4CED-835F-46C684C2921B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1D9FA-3E89-47ED-AE8C-F9192D3568FA}" type="parTrans" cxnId="{0BE977F3-B961-4EF7-8942-3D83A96E81E5}">
      <dgm:prSet/>
      <dgm:spPr/>
      <dgm:t>
        <a:bodyPr/>
        <a:lstStyle/>
        <a:p>
          <a:endParaRPr lang="zh-CN" altLang="en-US"/>
        </a:p>
      </dgm:t>
    </dgm:pt>
    <dgm:pt modelId="{4D1391B8-A8D5-4CF7-80F0-15D5E816AF5A}" type="sibTrans" cxnId="{0BE977F3-B961-4EF7-8942-3D83A96E81E5}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3" custScaleX="189394" custScaleY="220179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zh-CN" altLang="en-US"/>
        </a:p>
      </dgm:t>
    </dgm:pt>
    <dgm:pt modelId="{303F7492-C4F1-4A40-A9D5-14243CDCC603}" type="pres">
      <dgm:prSet presAssocID="{60E512C2-37E2-463D-AB7D-902BE5E27B38}" presName="spacerT" presStyleCnt="0"/>
      <dgm:spPr/>
    </dgm:pt>
    <dgm:pt modelId="{BF54AB27-5281-41B4-BB1A-511C8EB7518E}" type="pres">
      <dgm:prSet presAssocID="{60E512C2-37E2-463D-AB7D-902BE5E27B3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7A5CF5-A38C-4189-8C2B-E061E3836283}" type="pres">
      <dgm:prSet presAssocID="{60E512C2-37E2-463D-AB7D-902BE5E27B38}" presName="spacerB" presStyleCnt="0"/>
      <dgm:spPr/>
    </dgm:pt>
    <dgm:pt modelId="{DAA8B29E-D00C-42BE-8FCB-5E9251157105}" type="pres">
      <dgm:prSet presAssocID="{2143D1C0-DC90-4BFE-8799-FB08C62E9071}" presName="node" presStyleLbl="node1" presStyleIdx="1" presStyleCnt="3" custScaleX="252164" custScaleY="17231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1" presStyleCnt="2" custScaleX="147159" custScaleY="257601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2" presStyleCnt="3" custScaleX="114252" custScaleY="82614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178564-A159-447C-8F4E-9606E1ABFA54}" type="presOf" srcId="{3FB1323D-95E4-4F2F-B1D7-B15775BCED3D}" destId="{64A9BECF-97A5-4EE4-AE45-1141E74FB0A2}" srcOrd="1" destOrd="0" presId="urn:microsoft.com/office/officeart/2005/8/layout/equation2#2"/>
    <dgm:cxn modelId="{07684E97-BDBF-4BEE-B27E-13AB9D8D8FCC}" type="presOf" srcId="{9BB49021-C6AF-4CED-835F-46C684C2921B}" destId="{38B13929-B8E1-4E1C-BE46-0CFC1D65FC3B}" srcOrd="0" destOrd="0" presId="urn:microsoft.com/office/officeart/2005/8/layout/equation2#2"/>
    <dgm:cxn modelId="{9770EDAA-DDC5-424A-9BCC-C806035F6C61}" type="presOf" srcId="{60E512C2-37E2-463D-AB7D-902BE5E27B38}" destId="{BF54AB27-5281-41B4-BB1A-511C8EB7518E}" srcOrd="0" destOrd="0" presId="urn:microsoft.com/office/officeart/2005/8/layout/equation2#2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CC155FFB-FCA8-4C63-9671-A47AE0716BB5}" type="presOf" srcId="{2143D1C0-DC90-4BFE-8799-FB08C62E9071}" destId="{DAA8B29E-D00C-42BE-8FCB-5E9251157105}" srcOrd="0" destOrd="0" presId="urn:microsoft.com/office/officeart/2005/8/layout/equation2#2"/>
    <dgm:cxn modelId="{0BE977F3-B961-4EF7-8942-3D83A96E81E5}" srcId="{2CB14A0E-FC5F-4D8A-B590-10A00B8C5927}" destId="{9BB49021-C6AF-4CED-835F-46C684C2921B}" srcOrd="2" destOrd="0" parTransId="{2071D9FA-3E89-47ED-AE8C-F9192D3568FA}" sibTransId="{4D1391B8-A8D5-4CF7-80F0-15D5E816AF5A}"/>
    <dgm:cxn modelId="{0CA06F37-AD20-4A99-9702-E3E47160C5B8}" type="presOf" srcId="{5B36C315-9A26-407F-82D4-88EEC5BAE10F}" destId="{874AE994-B0EF-4531-BA38-712BDFF38B29}" srcOrd="0" destOrd="0" presId="urn:microsoft.com/office/officeart/2005/8/layout/equation2#2"/>
    <dgm:cxn modelId="{ADAEF283-92E1-4577-B703-C4818843D4FC}" type="presOf" srcId="{3FB1323D-95E4-4F2F-B1D7-B15775BCED3D}" destId="{79C494A7-33B2-40DE-8556-1A802E93E489}" srcOrd="0" destOrd="0" presId="urn:microsoft.com/office/officeart/2005/8/layout/equation2#2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B1B7C52C-C9B5-4033-8C6D-76B1A369F0FA}" type="presOf" srcId="{2CB14A0E-FC5F-4D8A-B590-10A00B8C5927}" destId="{AC216382-4B06-480F-BEC3-9740A79D52AF}" srcOrd="0" destOrd="0" presId="urn:microsoft.com/office/officeart/2005/8/layout/equation2#2"/>
    <dgm:cxn modelId="{59F7DE77-051D-495D-A8D1-660CFC555D63}" type="presParOf" srcId="{AC216382-4B06-480F-BEC3-9740A79D52AF}" destId="{56C830DA-C827-4072-86F7-4AC7B1A633D3}" srcOrd="0" destOrd="0" presId="urn:microsoft.com/office/officeart/2005/8/layout/equation2#2"/>
    <dgm:cxn modelId="{AC1A8B2C-DE64-494E-BC1D-C7A715A24509}" type="presParOf" srcId="{56C830DA-C827-4072-86F7-4AC7B1A633D3}" destId="{874AE994-B0EF-4531-BA38-712BDFF38B29}" srcOrd="0" destOrd="0" presId="urn:microsoft.com/office/officeart/2005/8/layout/equation2#2"/>
    <dgm:cxn modelId="{4FEC7641-B678-44EA-AFC4-AE94019A3A5F}" type="presParOf" srcId="{56C830DA-C827-4072-86F7-4AC7B1A633D3}" destId="{303F7492-C4F1-4A40-A9D5-14243CDCC603}" srcOrd="1" destOrd="0" presId="urn:microsoft.com/office/officeart/2005/8/layout/equation2#2"/>
    <dgm:cxn modelId="{455BDD58-4F71-4B6C-B0F7-10D31503C2BC}" type="presParOf" srcId="{56C830DA-C827-4072-86F7-4AC7B1A633D3}" destId="{BF54AB27-5281-41B4-BB1A-511C8EB7518E}" srcOrd="2" destOrd="0" presId="urn:microsoft.com/office/officeart/2005/8/layout/equation2#2"/>
    <dgm:cxn modelId="{3A7EC417-A15C-43C8-AE36-F101AB4130E3}" type="presParOf" srcId="{56C830DA-C827-4072-86F7-4AC7B1A633D3}" destId="{A97A5CF5-A38C-4189-8C2B-E061E3836283}" srcOrd="3" destOrd="0" presId="urn:microsoft.com/office/officeart/2005/8/layout/equation2#2"/>
    <dgm:cxn modelId="{B121734C-0749-41C9-BA29-CF3A54A16DA4}" type="presParOf" srcId="{56C830DA-C827-4072-86F7-4AC7B1A633D3}" destId="{DAA8B29E-D00C-42BE-8FCB-5E9251157105}" srcOrd="4" destOrd="0" presId="urn:microsoft.com/office/officeart/2005/8/layout/equation2#2"/>
    <dgm:cxn modelId="{C7C9E843-D1B2-46DA-A6A4-82BEB671D9E1}" type="presParOf" srcId="{AC216382-4B06-480F-BEC3-9740A79D52AF}" destId="{79C494A7-33B2-40DE-8556-1A802E93E489}" srcOrd="1" destOrd="0" presId="urn:microsoft.com/office/officeart/2005/8/layout/equation2#2"/>
    <dgm:cxn modelId="{3C70591A-EFD9-44C8-A412-0280ABC63468}" type="presParOf" srcId="{79C494A7-33B2-40DE-8556-1A802E93E489}" destId="{64A9BECF-97A5-4EE4-AE45-1141E74FB0A2}" srcOrd="0" destOrd="0" presId="urn:microsoft.com/office/officeart/2005/8/layout/equation2#2"/>
    <dgm:cxn modelId="{E7B8B034-F4DB-4150-824F-8AAA642BCCFE}" type="presParOf" srcId="{AC216382-4B06-480F-BEC3-9740A79D52AF}" destId="{38B13929-B8E1-4E1C-BE46-0CFC1D65FC3B}" srcOrd="2" destOrd="0" presId="urn:microsoft.com/office/officeart/2005/8/layout/equation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3" loCatId="process" qsTypeId="urn:microsoft.com/office/officeart/2005/8/quickstyle/simple1#5" qsCatId="simple" csTypeId="urn:microsoft.com/office/officeart/2005/8/colors/accent1_2#5" csCatId="accent1" phldr="1"/>
      <dgm:spPr/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测试用</a:t>
          </a:r>
          <a:endParaRPr lang="en-US" altLang="zh-CN" sz="1400" i="0" dirty="0" smtClean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新闻文本</a:t>
          </a:r>
          <a:endParaRPr lang="zh-CN" altLang="en-US" sz="1400" i="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7FFCA13-848B-4129-8CB6-4932FCFFF7E6}" type="par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60E512C2-37E2-463D-AB7D-902BE5E27B38}" type="sibTrans" cxnId="{D23E765D-06A2-4F02-969E-7AC7817A8AA6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3D1C0-DC90-4BFE-8799-FB08C62E9071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使用言论提取模型进行计算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type="par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3FB1323D-95E4-4F2F-B1D7-B15775BCED3D}" type="sib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2" custScaleX="64402" custScaleY="6440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0" presStyleCnt="1" custScaleX="166829" custScaleY="96525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1" presStyleCnt="2" custScaleX="81971" custScaleY="59272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18845-19DA-4E0C-801F-62CB1ABB6511}" type="presOf" srcId="{2143D1C0-DC90-4BFE-8799-FB08C62E9071}" destId="{38B13929-B8E1-4E1C-BE46-0CFC1D65FC3B}" srcOrd="0" destOrd="0" presId="urn:microsoft.com/office/officeart/2005/8/layout/equation2#3"/>
    <dgm:cxn modelId="{B1B7C52C-C9B5-4033-8C6D-76B1A369F0FA}" type="presOf" srcId="{2CB14A0E-FC5F-4D8A-B590-10A00B8C5927}" destId="{AC216382-4B06-480F-BEC3-9740A79D52AF}" srcOrd="0" destOrd="0" presId="urn:microsoft.com/office/officeart/2005/8/layout/equation2#3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0CA06F37-AD20-4A99-9702-E3E47160C5B8}" type="presOf" srcId="{5B36C315-9A26-407F-82D4-88EEC5BAE10F}" destId="{874AE994-B0EF-4531-BA38-712BDFF38B29}" srcOrd="0" destOrd="0" presId="urn:microsoft.com/office/officeart/2005/8/layout/equation2#3"/>
    <dgm:cxn modelId="{53A63B67-B181-4009-8CB1-F6A9E2D0DFD8}" type="presOf" srcId="{60E512C2-37E2-463D-AB7D-902BE5E27B38}" destId="{79C494A7-33B2-40DE-8556-1A802E93E489}" srcOrd="0" destOrd="0" presId="urn:microsoft.com/office/officeart/2005/8/layout/equation2#3"/>
    <dgm:cxn modelId="{428B72B3-8A37-44C6-827E-77DC4287B786}" type="presOf" srcId="{60E512C2-37E2-463D-AB7D-902BE5E27B38}" destId="{64A9BECF-97A5-4EE4-AE45-1141E74FB0A2}" srcOrd="1" destOrd="0" presId="urn:microsoft.com/office/officeart/2005/8/layout/equation2#3"/>
    <dgm:cxn modelId="{59F7DE77-051D-495D-A8D1-660CFC555D63}" type="presParOf" srcId="{AC216382-4B06-480F-BEC3-9740A79D52AF}" destId="{56C830DA-C827-4072-86F7-4AC7B1A633D3}" srcOrd="0" destOrd="0" presId="urn:microsoft.com/office/officeart/2005/8/layout/equation2#3"/>
    <dgm:cxn modelId="{AC1A8B2C-DE64-494E-BC1D-C7A715A24509}" type="presParOf" srcId="{56C830DA-C827-4072-86F7-4AC7B1A633D3}" destId="{874AE994-B0EF-4531-BA38-712BDFF38B29}" srcOrd="0" destOrd="0" presId="urn:microsoft.com/office/officeart/2005/8/layout/equation2#3"/>
    <dgm:cxn modelId="{C7C9E843-D1B2-46DA-A6A4-82BEB671D9E1}" type="presParOf" srcId="{AC216382-4B06-480F-BEC3-9740A79D52AF}" destId="{79C494A7-33B2-40DE-8556-1A802E93E489}" srcOrd="1" destOrd="0" presId="urn:microsoft.com/office/officeart/2005/8/layout/equation2#3"/>
    <dgm:cxn modelId="{3C70591A-EFD9-44C8-A412-0280ABC63468}" type="presParOf" srcId="{79C494A7-33B2-40DE-8556-1A802E93E489}" destId="{64A9BECF-97A5-4EE4-AE45-1141E74FB0A2}" srcOrd="0" destOrd="0" presId="urn:microsoft.com/office/officeart/2005/8/layout/equation2#3"/>
    <dgm:cxn modelId="{E7B8B034-F4DB-4150-824F-8AAA642BCCFE}" type="presParOf" srcId="{AC216382-4B06-480F-BEC3-9740A79D52AF}" destId="{38B13929-B8E1-4E1C-BE46-0CFC1D65FC3B}" srcOrd="2" destOrd="0" presId="urn:microsoft.com/office/officeart/2005/8/layout/equation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C362D-469E-4BE7-B376-1BC57426FBC4}">
      <dsp:nvSpPr>
        <dsp:cNvPr id="0" name=""/>
        <dsp:cNvSpPr/>
      </dsp:nvSpPr>
      <dsp:spPr>
        <a:xfrm>
          <a:off x="0" y="200533"/>
          <a:ext cx="6096000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说的相似词提取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言论事件检测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主谓关系分析（依存关系分析）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新闻人物提取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言论结束判断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新闻人物言论提取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情感分析</a:t>
          </a:r>
          <a:r>
            <a:rPr lang="en-US" altLang="en-US" sz="1300" kern="1200" dirty="0" smtClean="0"/>
            <a:t>/</a:t>
          </a:r>
          <a:r>
            <a:rPr lang="zh-CN" altLang="en-US" sz="1300" kern="1200" dirty="0" smtClean="0"/>
            <a:t>负面言论识别</a:t>
          </a:r>
          <a:endParaRPr lang="zh-CN" altLang="en-US" sz="1300" kern="1200" dirty="0"/>
        </a:p>
      </dsp:txBody>
      <dsp:txXfrm>
        <a:off x="0" y="200533"/>
        <a:ext cx="6096000" cy="1924650"/>
      </dsp:txXfrm>
    </dsp:sp>
    <dsp:sp modelId="{47B9A413-8AB7-49E5-A1D9-18B5F945B4A3}">
      <dsp:nvSpPr>
        <dsp:cNvPr id="0" name=""/>
        <dsp:cNvSpPr/>
      </dsp:nvSpPr>
      <dsp:spPr>
        <a:xfrm>
          <a:off x="304800" y="8653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i="0" u="none" kern="1200" dirty="0" smtClean="0"/>
            <a:t>算法</a:t>
          </a:r>
          <a:endParaRPr lang="zh-CN" altLang="en-US" sz="1300" kern="1200" dirty="0"/>
        </a:p>
      </dsp:txBody>
      <dsp:txXfrm>
        <a:off x="323534" y="27387"/>
        <a:ext cx="4229732" cy="346292"/>
      </dsp:txXfrm>
    </dsp:sp>
    <dsp:sp modelId="{F09D4CF4-1E60-4724-9C45-FB8DBD79F13D}">
      <dsp:nvSpPr>
        <dsp:cNvPr id="0" name=""/>
        <dsp:cNvSpPr/>
      </dsp:nvSpPr>
      <dsp:spPr>
        <a:xfrm>
          <a:off x="0" y="2387263"/>
          <a:ext cx="609600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数据可视化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统计分析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新闻人物命名实体提取</a:t>
          </a:r>
          <a:endParaRPr lang="zh-CN" altLang="en-US" sz="1300" kern="1200" dirty="0"/>
        </a:p>
      </dsp:txBody>
      <dsp:txXfrm>
        <a:off x="0" y="2387263"/>
        <a:ext cx="6096000" cy="1023750"/>
      </dsp:txXfrm>
    </dsp:sp>
    <dsp:sp modelId="{44C945FF-125B-43AA-B097-A4126BC7C298}">
      <dsp:nvSpPr>
        <dsp:cNvPr id="0" name=""/>
        <dsp:cNvSpPr/>
      </dsp:nvSpPr>
      <dsp:spPr>
        <a:xfrm>
          <a:off x="304800" y="2195383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i="0" u="none" kern="1200" dirty="0" smtClean="0"/>
            <a:t>前端</a:t>
          </a:r>
          <a:endParaRPr lang="zh-CN" altLang="en-US" sz="1300" kern="1200" dirty="0"/>
        </a:p>
      </dsp:txBody>
      <dsp:txXfrm>
        <a:off x="323534" y="2214117"/>
        <a:ext cx="4229732" cy="346292"/>
      </dsp:txXfrm>
    </dsp:sp>
    <dsp:sp modelId="{13F49421-813A-4A80-90BF-ECF746AA347B}">
      <dsp:nvSpPr>
        <dsp:cNvPr id="0" name=""/>
        <dsp:cNvSpPr/>
      </dsp:nvSpPr>
      <dsp:spPr>
        <a:xfrm>
          <a:off x="0" y="3673093"/>
          <a:ext cx="6096000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新闻语料保存在数据库中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0" i="0" u="none" kern="1200" dirty="0" smtClean="0"/>
            <a:t>项目代码和网站发布在服务器上</a:t>
          </a:r>
          <a:endParaRPr lang="zh-CN" altLang="en-US" sz="1300" kern="1200" dirty="0"/>
        </a:p>
      </dsp:txBody>
      <dsp:txXfrm>
        <a:off x="0" y="3673093"/>
        <a:ext cx="6096000" cy="798525"/>
      </dsp:txXfrm>
    </dsp:sp>
    <dsp:sp modelId="{A1849179-90D5-4CA5-A332-CE13961DCDE5}">
      <dsp:nvSpPr>
        <dsp:cNvPr id="0" name=""/>
        <dsp:cNvSpPr/>
      </dsp:nvSpPr>
      <dsp:spPr>
        <a:xfrm>
          <a:off x="304800" y="3481213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0" i="0" u="none" kern="1200" dirty="0" smtClean="0"/>
            <a:t>后端</a:t>
          </a:r>
          <a:endParaRPr lang="zh-CN" altLang="en-US" sz="1300" kern="1200" dirty="0"/>
        </a:p>
      </dsp:txBody>
      <dsp:txXfrm>
        <a:off x="323534" y="3499947"/>
        <a:ext cx="42297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A4F50-2951-46F9-8B63-9D6C96B6D487}">
      <dsp:nvSpPr>
        <dsp:cNvPr id="0" name=""/>
        <dsp:cNvSpPr/>
      </dsp:nvSpPr>
      <dsp:spPr>
        <a:xfrm>
          <a:off x="805" y="306710"/>
          <a:ext cx="1011688" cy="42204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5" y="306710"/>
        <a:ext cx="1011688" cy="281362"/>
      </dsp:txXfrm>
    </dsp:sp>
    <dsp:sp modelId="{C983D7F8-0D84-41CB-9F81-8F3C6F1054AB}">
      <dsp:nvSpPr>
        <dsp:cNvPr id="0" name=""/>
        <dsp:cNvSpPr/>
      </dsp:nvSpPr>
      <dsp:spPr>
        <a:xfrm>
          <a:off x="208018" y="588073"/>
          <a:ext cx="1011688" cy="761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WikiExtractor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319" y="610374"/>
        <a:ext cx="967086" cy="716797"/>
      </dsp:txXfrm>
    </dsp:sp>
    <dsp:sp modelId="{4A8515C9-5212-4B13-BBCA-0D5F47BEF787}">
      <dsp:nvSpPr>
        <dsp:cNvPr id="0" name=""/>
        <dsp:cNvSpPr/>
      </dsp:nvSpPr>
      <dsp:spPr>
        <a:xfrm>
          <a:off x="1165862" y="321451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165862" y="371827"/>
        <a:ext cx="249576" cy="151129"/>
      </dsp:txXfrm>
    </dsp:sp>
    <dsp:sp modelId="{4C443E6D-BA1F-4454-8151-9203A9E7C968}">
      <dsp:nvSpPr>
        <dsp:cNvPr id="0" name=""/>
        <dsp:cNvSpPr/>
      </dsp:nvSpPr>
      <dsp:spPr>
        <a:xfrm>
          <a:off x="1625967" y="306710"/>
          <a:ext cx="1011688" cy="42204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(Format)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967" y="306710"/>
        <a:ext cx="1011688" cy="281362"/>
      </dsp:txXfrm>
    </dsp:sp>
    <dsp:sp modelId="{5EC80867-B275-4EB4-8766-F9BFDBFA613C}">
      <dsp:nvSpPr>
        <dsp:cNvPr id="0" name=""/>
        <dsp:cNvSpPr/>
      </dsp:nvSpPr>
      <dsp:spPr>
        <a:xfrm>
          <a:off x="1833180" y="588073"/>
          <a:ext cx="1011688" cy="761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去空、去重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根据标点切分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Strip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481" y="610374"/>
        <a:ext cx="967086" cy="716797"/>
      </dsp:txXfrm>
    </dsp:sp>
    <dsp:sp modelId="{CA307589-AA04-4617-AF34-CF0CC146A56F}">
      <dsp:nvSpPr>
        <dsp:cNvPr id="0" name=""/>
        <dsp:cNvSpPr/>
      </dsp:nvSpPr>
      <dsp:spPr>
        <a:xfrm>
          <a:off x="2791024" y="321451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791024" y="371827"/>
        <a:ext cx="249576" cy="151129"/>
      </dsp:txXfrm>
    </dsp:sp>
    <dsp:sp modelId="{965BF5A3-22E6-4594-8432-6E11AB6C6288}">
      <dsp:nvSpPr>
        <dsp:cNvPr id="0" name=""/>
        <dsp:cNvSpPr/>
      </dsp:nvSpPr>
      <dsp:spPr>
        <a:xfrm>
          <a:off x="3251130" y="306710"/>
          <a:ext cx="1011688" cy="42204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sz="900" kern="1200" dirty="0" smtClean="0"/>
            <a:t>Token</a:t>
          </a: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130" y="306710"/>
        <a:ext cx="1011688" cy="281362"/>
      </dsp:txXfrm>
    </dsp:sp>
    <dsp:sp modelId="{91BF1B46-81E0-4773-9BF7-D6C16D870CF5}">
      <dsp:nvSpPr>
        <dsp:cNvPr id="0" name=""/>
        <dsp:cNvSpPr/>
      </dsp:nvSpPr>
      <dsp:spPr>
        <a:xfrm>
          <a:off x="3458343" y="588073"/>
          <a:ext cx="1011688" cy="761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Jieba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Gensim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0644" y="610374"/>
        <a:ext cx="967086" cy="716797"/>
      </dsp:txXfrm>
    </dsp:sp>
    <dsp:sp modelId="{F4B27229-7764-4E3A-AAF8-DC187DBEAB1A}">
      <dsp:nvSpPr>
        <dsp:cNvPr id="0" name=""/>
        <dsp:cNvSpPr/>
      </dsp:nvSpPr>
      <dsp:spPr>
        <a:xfrm>
          <a:off x="4416187" y="321451"/>
          <a:ext cx="325140" cy="25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416187" y="371827"/>
        <a:ext cx="249576" cy="151129"/>
      </dsp:txXfrm>
    </dsp:sp>
    <dsp:sp modelId="{A802822D-B8FE-44AA-BFD6-D9A2BA62B71C}">
      <dsp:nvSpPr>
        <dsp:cNvPr id="0" name=""/>
        <dsp:cNvSpPr/>
      </dsp:nvSpPr>
      <dsp:spPr>
        <a:xfrm>
          <a:off x="4876292" y="306710"/>
          <a:ext cx="1011688" cy="42204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去停用词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76292" y="306710"/>
        <a:ext cx="1011688" cy="281362"/>
      </dsp:txXfrm>
    </dsp:sp>
    <dsp:sp modelId="{C10A5BF3-63C2-4C2E-9BCD-8F80BBC24CC2}">
      <dsp:nvSpPr>
        <dsp:cNvPr id="0" name=""/>
        <dsp:cNvSpPr/>
      </dsp:nvSpPr>
      <dsp:spPr>
        <a:xfrm>
          <a:off x="5083505" y="588073"/>
          <a:ext cx="1011688" cy="761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根据停用词表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05806" y="610374"/>
        <a:ext cx="967086" cy="716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5357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数据清除、分词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9" y="16872"/>
        <a:ext cx="1567646" cy="542320"/>
      </dsp:txXfrm>
    </dsp:sp>
    <dsp:sp modelId="{C3403EBE-F4FA-4595-8BA6-7436A609D1DC}">
      <dsp:nvSpPr>
        <dsp:cNvPr id="0" name=""/>
        <dsp:cNvSpPr/>
      </dsp:nvSpPr>
      <dsp:spPr>
        <a:xfrm>
          <a:off x="1766887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1766887" y="168888"/>
        <a:ext cx="237646" cy="238286"/>
      </dsp:txXfrm>
    </dsp:sp>
    <dsp:sp modelId="{050EEA37-6E13-4879-ADB8-844222A73AAB}">
      <dsp:nvSpPr>
        <dsp:cNvPr id="0" name=""/>
        <dsp:cNvSpPr/>
      </dsp:nvSpPr>
      <dsp:spPr>
        <a:xfrm>
          <a:off x="2247304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4176" y="16872"/>
        <a:ext cx="1567646" cy="542320"/>
      </dsp:txXfrm>
    </dsp:sp>
    <dsp:sp modelId="{250F7048-7FE7-4F88-8E62-3FD38C1212A0}">
      <dsp:nvSpPr>
        <dsp:cNvPr id="0" name=""/>
        <dsp:cNvSpPr/>
      </dsp:nvSpPr>
      <dsp:spPr>
        <a:xfrm>
          <a:off x="4008834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08834" y="168888"/>
        <a:ext cx="237646" cy="238286"/>
      </dsp:txXfrm>
    </dsp:sp>
    <dsp:sp modelId="{A6F3FA3D-8794-41D5-9122-E282F7D7D03C}">
      <dsp:nvSpPr>
        <dsp:cNvPr id="0" name=""/>
        <dsp:cNvSpPr/>
      </dsp:nvSpPr>
      <dsp:spPr>
        <a:xfrm>
          <a:off x="4489251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整形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6123" y="16872"/>
        <a:ext cx="1567646" cy="54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03FD6-8C15-4F4E-876C-DE3A2D3BB4E5}">
      <dsp:nvSpPr>
        <dsp:cNvPr id="0" name=""/>
        <dsp:cNvSpPr/>
      </dsp:nvSpPr>
      <dsp:spPr>
        <a:xfrm>
          <a:off x="537580" y="471"/>
          <a:ext cx="1274702" cy="109071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中文维基百科数据（预处理完成）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7580" y="273149"/>
        <a:ext cx="1274702" cy="681693"/>
      </dsp:txXfrm>
    </dsp:sp>
    <dsp:sp modelId="{4CA54702-F04A-414C-AF6C-1DDADAA4A8EC}">
      <dsp:nvSpPr>
        <dsp:cNvPr id="0" name=""/>
        <dsp:cNvSpPr/>
      </dsp:nvSpPr>
      <dsp:spPr>
        <a:xfrm>
          <a:off x="858625" y="1179747"/>
          <a:ext cx="632611" cy="6326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942478" y="1421657"/>
        <a:ext cx="464905" cy="148791"/>
      </dsp:txXfrm>
    </dsp:sp>
    <dsp:sp modelId="{16D1D5BC-194E-43CC-B326-B5E220B102B6}">
      <dsp:nvSpPr>
        <dsp:cNvPr id="0" name=""/>
        <dsp:cNvSpPr/>
      </dsp:nvSpPr>
      <dsp:spPr>
        <a:xfrm>
          <a:off x="537580" y="1900925"/>
          <a:ext cx="1274702" cy="109071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汉语新闻数据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（预处理完成）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7580" y="2173603"/>
        <a:ext cx="1274702" cy="681693"/>
      </dsp:txXfrm>
    </dsp:sp>
    <dsp:sp modelId="{58FBDD44-162F-425A-9D07-6162A6D80BD1}">
      <dsp:nvSpPr>
        <dsp:cNvPr id="0" name=""/>
        <dsp:cNvSpPr/>
      </dsp:nvSpPr>
      <dsp:spPr>
        <a:xfrm>
          <a:off x="1975888" y="1224135"/>
          <a:ext cx="346845" cy="543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975888" y="1332902"/>
        <a:ext cx="242792" cy="326301"/>
      </dsp:txXfrm>
    </dsp:sp>
    <dsp:sp modelId="{4707F30C-76E6-46FD-A0F7-CC54A3B43AEB}">
      <dsp:nvSpPr>
        <dsp:cNvPr id="0" name=""/>
        <dsp:cNvSpPr/>
      </dsp:nvSpPr>
      <dsp:spPr>
        <a:xfrm>
          <a:off x="2466708" y="567346"/>
          <a:ext cx="1915919" cy="185741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7288" y="839358"/>
        <a:ext cx="1354759" cy="1313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2600" y="0"/>
          <a:ext cx="2658589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基于搜索树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动态规划获得</a:t>
          </a:r>
          <a:r>
            <a:rPr lang="ja-JP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所有与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“</a:t>
          </a:r>
          <a:r>
            <a:rPr lang="ja-JP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说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ja-JP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意思接近的单词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72" y="16872"/>
        <a:ext cx="2624845" cy="542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2596" y="64073"/>
          <a:ext cx="804778" cy="66394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数据清理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42" y="83519"/>
        <a:ext cx="765886" cy="625050"/>
      </dsp:txXfrm>
    </dsp:sp>
    <dsp:sp modelId="{C3403EBE-F4FA-4595-8BA6-7436A609D1DC}">
      <dsp:nvSpPr>
        <dsp:cNvPr id="0" name=""/>
        <dsp:cNvSpPr/>
      </dsp:nvSpPr>
      <dsp:spPr>
        <a:xfrm>
          <a:off x="887852" y="296251"/>
          <a:ext cx="170613" cy="199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887852" y="336168"/>
        <a:ext cx="119429" cy="119751"/>
      </dsp:txXfrm>
    </dsp:sp>
    <dsp:sp modelId="{B57E2373-4401-4490-92B2-059B3C13CD72}">
      <dsp:nvSpPr>
        <dsp:cNvPr id="0" name=""/>
        <dsp:cNvSpPr/>
      </dsp:nvSpPr>
      <dsp:spPr>
        <a:xfrm>
          <a:off x="1129285" y="64073"/>
          <a:ext cx="804778" cy="66394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分词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8731" y="83519"/>
        <a:ext cx="765886" cy="625050"/>
      </dsp:txXfrm>
    </dsp:sp>
    <dsp:sp modelId="{2584436A-A62D-41B0-B2B6-3D25CC6C3D09}">
      <dsp:nvSpPr>
        <dsp:cNvPr id="0" name=""/>
        <dsp:cNvSpPr/>
      </dsp:nvSpPr>
      <dsp:spPr>
        <a:xfrm>
          <a:off x="2014542" y="296251"/>
          <a:ext cx="170613" cy="199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014542" y="336168"/>
        <a:ext cx="119429" cy="119751"/>
      </dsp:txXfrm>
    </dsp:sp>
    <dsp:sp modelId="{E4A002AB-35F1-4E7B-B2BE-DB754317A7FA}">
      <dsp:nvSpPr>
        <dsp:cNvPr id="0" name=""/>
        <dsp:cNvSpPr/>
      </dsp:nvSpPr>
      <dsp:spPr>
        <a:xfrm>
          <a:off x="2255975" y="64073"/>
          <a:ext cx="804778" cy="66394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记性标注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5421" y="83519"/>
        <a:ext cx="765886" cy="625050"/>
      </dsp:txXfrm>
    </dsp:sp>
    <dsp:sp modelId="{C1DDA9D2-B1DC-430C-A1DA-C483359B5122}">
      <dsp:nvSpPr>
        <dsp:cNvPr id="0" name=""/>
        <dsp:cNvSpPr/>
      </dsp:nvSpPr>
      <dsp:spPr>
        <a:xfrm>
          <a:off x="3141232" y="296251"/>
          <a:ext cx="170613" cy="199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141232" y="336168"/>
        <a:ext cx="119429" cy="119751"/>
      </dsp:txXfrm>
    </dsp:sp>
    <dsp:sp modelId="{E00ACB3D-5A34-475F-93C0-52E37CD3A500}">
      <dsp:nvSpPr>
        <dsp:cNvPr id="0" name=""/>
        <dsp:cNvSpPr/>
      </dsp:nvSpPr>
      <dsp:spPr>
        <a:xfrm>
          <a:off x="3382665" y="64073"/>
          <a:ext cx="804778" cy="66394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依存句法分析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2111" y="83519"/>
        <a:ext cx="765886" cy="625050"/>
      </dsp:txXfrm>
    </dsp:sp>
    <dsp:sp modelId="{0A9BB822-302C-4839-8A9F-0DC6099847A4}">
      <dsp:nvSpPr>
        <dsp:cNvPr id="0" name=""/>
        <dsp:cNvSpPr/>
      </dsp:nvSpPr>
      <dsp:spPr>
        <a:xfrm>
          <a:off x="4267921" y="296251"/>
          <a:ext cx="170613" cy="199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267921" y="336168"/>
        <a:ext cx="119429" cy="119751"/>
      </dsp:txXfrm>
    </dsp:sp>
    <dsp:sp modelId="{868B1C6D-E44B-4E8D-BDE8-250D5699ABB0}">
      <dsp:nvSpPr>
        <dsp:cNvPr id="0" name=""/>
        <dsp:cNvSpPr/>
      </dsp:nvSpPr>
      <dsp:spPr>
        <a:xfrm>
          <a:off x="4509355" y="64073"/>
          <a:ext cx="804778" cy="66394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语义角色标注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28801" y="83519"/>
        <a:ext cx="765886" cy="625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8C35C-3ED2-4032-B793-70455370C640}">
      <dsp:nvSpPr>
        <dsp:cNvPr id="0" name=""/>
        <dsp:cNvSpPr/>
      </dsp:nvSpPr>
      <dsp:spPr>
        <a:xfrm>
          <a:off x="311" y="792090"/>
          <a:ext cx="1101095" cy="1230050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词向量化处理后的数据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" y="1067364"/>
        <a:ext cx="1101095" cy="817139"/>
      </dsp:txXfrm>
    </dsp:sp>
    <dsp:sp modelId="{86B4024A-E97E-4D25-B0FB-27A376B566C9}">
      <dsp:nvSpPr>
        <dsp:cNvPr id="0" name=""/>
        <dsp:cNvSpPr/>
      </dsp:nvSpPr>
      <dsp:spPr>
        <a:xfrm rot="21502584">
          <a:off x="1309814" y="1048285"/>
          <a:ext cx="816698" cy="651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09853" y="1181351"/>
        <a:ext cx="621252" cy="390892"/>
      </dsp:txXfrm>
    </dsp:sp>
    <dsp:sp modelId="{62673A0F-BF83-4B67-AA4C-50B585EB4263}">
      <dsp:nvSpPr>
        <dsp:cNvPr id="0" name=""/>
        <dsp:cNvSpPr/>
      </dsp:nvSpPr>
      <dsp:spPr>
        <a:xfrm>
          <a:off x="2298712" y="211027"/>
          <a:ext cx="2229886" cy="2229886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句子向量化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25271" y="537586"/>
        <a:ext cx="1576768" cy="1576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866988" y="445"/>
          <a:ext cx="939435" cy="1092136"/>
        </a:xfrm>
        <a:prstGeom prst="flowChartMagneticDisk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词向量化后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的数据集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6988" y="364490"/>
        <a:ext cx="939435" cy="546068"/>
      </dsp:txXfrm>
    </dsp:sp>
    <dsp:sp modelId="{BF54AB27-5281-41B4-BB1A-511C8EB7518E}">
      <dsp:nvSpPr>
        <dsp:cNvPr id="0" name=""/>
        <dsp:cNvSpPr/>
      </dsp:nvSpPr>
      <dsp:spPr>
        <a:xfrm>
          <a:off x="1192860" y="1132858"/>
          <a:ext cx="287692" cy="2876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30994" y="1242871"/>
        <a:ext cx="211424" cy="67666"/>
      </dsp:txXfrm>
    </dsp:sp>
    <dsp:sp modelId="{DAA8B29E-D00C-42BE-8FCB-5E9251157105}">
      <dsp:nvSpPr>
        <dsp:cNvPr id="0" name=""/>
        <dsp:cNvSpPr/>
      </dsp:nvSpPr>
      <dsp:spPr>
        <a:xfrm>
          <a:off x="711312" y="1460827"/>
          <a:ext cx="1250788" cy="854705"/>
        </a:xfrm>
        <a:prstGeom prst="flowChartInputOutpu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1470" y="1460827"/>
        <a:ext cx="750472" cy="854705"/>
      </dsp:txXfrm>
    </dsp:sp>
    <dsp:sp modelId="{79C494A7-33B2-40DE-8556-1A802E93E489}">
      <dsp:nvSpPr>
        <dsp:cNvPr id="0" name=""/>
        <dsp:cNvSpPr/>
      </dsp:nvSpPr>
      <dsp:spPr>
        <a:xfrm rot="21592423">
          <a:off x="2088244" y="917802"/>
          <a:ext cx="786907" cy="475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088244" y="1013024"/>
        <a:ext cx="644310" cy="285195"/>
      </dsp:txXfrm>
    </dsp:sp>
    <dsp:sp modelId="{38B13929-B8E1-4E1C-BE46-0CFC1D65FC3B}">
      <dsp:nvSpPr>
        <dsp:cNvPr id="0" name=""/>
        <dsp:cNvSpPr/>
      </dsp:nvSpPr>
      <dsp:spPr>
        <a:xfrm>
          <a:off x="2971026" y="743354"/>
          <a:ext cx="1133429" cy="819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7013" y="863377"/>
        <a:ext cx="801455" cy="5795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781" y="517802"/>
          <a:ext cx="1280373" cy="1280373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i="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测试用</a:t>
          </a:r>
          <a:endParaRPr lang="en-US" altLang="zh-CN" sz="1400" i="0" kern="1200" dirty="0" smtClean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i="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新闻文本</a:t>
          </a:r>
          <a:endParaRPr lang="zh-CN" altLang="en-US" sz="1400" i="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256856" y="517802"/>
        <a:ext cx="768223" cy="1280373"/>
      </dsp:txXfrm>
    </dsp:sp>
    <dsp:sp modelId="{79C494A7-33B2-40DE-8556-1A802E93E489}">
      <dsp:nvSpPr>
        <dsp:cNvPr id="0" name=""/>
        <dsp:cNvSpPr/>
      </dsp:nvSpPr>
      <dsp:spPr>
        <a:xfrm rot="21587382">
          <a:off x="1368168" y="796447"/>
          <a:ext cx="1055428" cy="713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8169" y="939614"/>
        <a:ext cx="841267" cy="428323"/>
      </dsp:txXfrm>
    </dsp:sp>
    <dsp:sp modelId="{38B13929-B8E1-4E1C-BE46-0CFC1D65FC3B}">
      <dsp:nvSpPr>
        <dsp:cNvPr id="0" name=""/>
        <dsp:cNvSpPr/>
      </dsp:nvSpPr>
      <dsp:spPr>
        <a:xfrm>
          <a:off x="2474793" y="559075"/>
          <a:ext cx="1629662" cy="1178384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使用言论提取模型进行计算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3451" y="731645"/>
        <a:ext cx="1152346" cy="833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#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#3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4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8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4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5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2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7944" y="3433070"/>
            <a:ext cx="4788631" cy="1107996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队名：冯</a:t>
            </a:r>
            <a:r>
              <a:rPr lang="ja-JP" altLang="en-US" sz="1500" dirty="0" smtClean="0">
                <a:solidFill>
                  <a:schemeClr val="bg1"/>
                </a:solidFill>
              </a:rPr>
              <a:t>・</a:t>
            </a:r>
            <a:r>
              <a:rPr lang="zh-CN" altLang="en-US" sz="1500" dirty="0" smtClean="0">
                <a:solidFill>
                  <a:schemeClr val="bg1"/>
                </a:solidFill>
              </a:rPr>
              <a:t>诺依曼</a:t>
            </a:r>
            <a:r>
              <a:rPr lang="zh-CN" altLang="en-US" sz="1500" dirty="0">
                <a:solidFill>
                  <a:schemeClr val="bg1"/>
                </a:solidFill>
              </a:rPr>
              <a:t>队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成员：李鹏飞、吕汶颖</a:t>
            </a:r>
            <a:r>
              <a:rPr lang="zh-CN" altLang="en-US" sz="1500" dirty="0">
                <a:solidFill>
                  <a:schemeClr val="bg1"/>
                </a:solidFill>
              </a:rPr>
              <a:t>、</a:t>
            </a:r>
            <a:r>
              <a:rPr lang="zh-CN" altLang="en-US" sz="1500" dirty="0" smtClean="0">
                <a:solidFill>
                  <a:schemeClr val="bg1"/>
                </a:solidFill>
              </a:rPr>
              <a:t>刘迪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2020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3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18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265" y="2054363"/>
            <a:ext cx="4860231" cy="39241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开课吧人工智能课学院 </a:t>
            </a:r>
            <a:r>
              <a:rPr lang="en-US" altLang="zh-CN" sz="1400" dirty="0" smtClean="0">
                <a:solidFill>
                  <a:schemeClr val="bg1"/>
                </a:solidFill>
              </a:rPr>
              <a:t>NLP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AI </a:t>
            </a:r>
            <a:r>
              <a:rPr lang="zh-CN" altLang="en-US" sz="1400" dirty="0" smtClean="0">
                <a:solidFill>
                  <a:schemeClr val="bg1"/>
                </a:solidFill>
              </a:rPr>
              <a:t>第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期作业 项目四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559138"/>
            <a:ext cx="5472200" cy="63947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新闻人物言论自动提取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8978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冯</a:t>
            </a:r>
            <a:r>
              <a:rPr lang="ja-JP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・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诺依曼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队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2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9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34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>
            <p:extLst/>
          </p:nvPr>
        </p:nvGraphicFramePr>
        <p:xfrm>
          <a:off x="1115616" y="1155108"/>
          <a:ext cx="4920208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右箭头 33"/>
          <p:cNvSpPr/>
          <p:nvPr/>
        </p:nvSpPr>
        <p:spPr>
          <a:xfrm>
            <a:off x="6035824" y="2317180"/>
            <a:ext cx="504056" cy="667962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6876256" y="2075096"/>
            <a:ext cx="1008112" cy="1288741"/>
          </a:xfrm>
          <a:prstGeom prst="can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向量化后的模型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91880" y="373171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来训练语言模型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4415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相近意思的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41512248"/>
              </p:ext>
            </p:extLst>
          </p:nvPr>
        </p:nvGraphicFramePr>
        <p:xfrm>
          <a:off x="2556282" y="2139703"/>
          <a:ext cx="266379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圆柱形 14"/>
          <p:cNvSpPr/>
          <p:nvPr/>
        </p:nvSpPr>
        <p:spPr>
          <a:xfrm>
            <a:off x="1547664" y="2139702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144567" y="2211710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5843505" y="2109986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438452" y="2197472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75656" y="2859782"/>
            <a:ext cx="71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43505" y="2863111"/>
            <a:ext cx="76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5656" y="320302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2854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520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句子解析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（主谓分析）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2548275"/>
              </p:ext>
            </p:extLst>
          </p:nvPr>
        </p:nvGraphicFramePr>
        <p:xfrm>
          <a:off x="1829540" y="1851670"/>
          <a:ext cx="5316730" cy="792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圆柱形 14"/>
          <p:cNvSpPr/>
          <p:nvPr/>
        </p:nvSpPr>
        <p:spPr>
          <a:xfrm>
            <a:off x="827584" y="2052712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424487" y="2124720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7668344" y="2052712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263291" y="2140198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20750" y="2823895"/>
            <a:ext cx="7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43142" y="2772793"/>
            <a:ext cx="76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90792" y="2665071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ja-JP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ja-JP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2698" y="2700784"/>
            <a:ext cx="1175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哈工大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pyltp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132027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8078755"/>
              </p:ext>
            </p:extLst>
          </p:nvPr>
        </p:nvGraphicFramePr>
        <p:xfrm>
          <a:off x="1109275" y="987574"/>
          <a:ext cx="4669538" cy="281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5778812" y="2030358"/>
            <a:ext cx="809412" cy="6854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6759604" y="1779662"/>
            <a:ext cx="1196772" cy="1367619"/>
          </a:xfrm>
          <a:prstGeom prst="can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向量化后的数据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0909" y="3530979"/>
            <a:ext cx="310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句子向量化</a:t>
            </a:r>
          </a:p>
        </p:txBody>
      </p:sp>
    </p:spTree>
    <p:extLst>
      <p:ext uri="{BB962C8B-B14F-4D97-AF65-F5344CB8AC3E}">
        <p14:creationId xmlns:p14="http://schemas.microsoft.com/office/powerpoint/2010/main" val="217891543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683568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5081211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6454518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训练后的模型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7889959"/>
              </p:ext>
            </p:extLst>
          </p:nvPr>
        </p:nvGraphicFramePr>
        <p:xfrm>
          <a:off x="1187624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5585267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6804248" y="2359219"/>
            <a:ext cx="1800201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人物言论的提取结果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106" y="1137293"/>
            <a:ext cx="1231150" cy="1181996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66666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60232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89985" y="2563882"/>
            <a:ext cx="2312365" cy="1808068"/>
            <a:chOff x="1200943" y="2662332"/>
            <a:chExt cx="2312365" cy="1808068"/>
          </a:xfrm>
        </p:grpSpPr>
        <p:sp>
          <p:nvSpPr>
            <p:cNvPr id="25" name="等腰三角形 15"/>
            <p:cNvSpPr/>
            <p:nvPr/>
          </p:nvSpPr>
          <p:spPr>
            <a:xfrm>
              <a:off x="1202729" y="2662332"/>
              <a:ext cx="2310579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20664" y="3012695"/>
              <a:ext cx="1464888" cy="1084476"/>
              <a:chOff x="1103164" y="3088895"/>
              <a:chExt cx="1464888" cy="10844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42806" y="3088895"/>
                <a:ext cx="99097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03164" y="3398926"/>
                <a:ext cx="1464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Django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03164" y="364764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快速搭建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3164" y="3896372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调整灵活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4444" y="2563882"/>
            <a:ext cx="1665349" cy="1808068"/>
            <a:chOff x="1200943" y="2662332"/>
            <a:chExt cx="1665349" cy="1808068"/>
          </a:xfrm>
          <a:solidFill>
            <a:srgbClr val="17375E"/>
          </a:solidFill>
        </p:grpSpPr>
        <p:sp>
          <p:nvSpPr>
            <p:cNvPr id="34" name="等腰三角形 15"/>
            <p:cNvSpPr/>
            <p:nvPr/>
          </p:nvSpPr>
          <p:spPr>
            <a:xfrm>
              <a:off x="1202730" y="2662332"/>
              <a:ext cx="1663562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48419" y="3012695"/>
              <a:ext cx="1529586" cy="1020419"/>
              <a:chOff x="930919" y="3088895"/>
              <a:chExt cx="1529586" cy="1020419"/>
            </a:xfrm>
            <a:grpFill/>
          </p:grpSpPr>
          <p:sp>
            <p:nvSpPr>
              <p:cNvPr id="37" name="矩形 36"/>
              <p:cNvSpPr/>
              <p:nvPr/>
            </p:nvSpPr>
            <p:spPr>
              <a:xfrm>
                <a:off x="1229332" y="3088895"/>
                <a:ext cx="76174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30919" y="3398926"/>
                <a:ext cx="1043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Nginx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30919" y="3647649"/>
                <a:ext cx="1529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指定服务器端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上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既有工具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199302" y="2563882"/>
            <a:ext cx="2455227" cy="1808068"/>
            <a:chOff x="1200943" y="2662332"/>
            <a:chExt cx="2455227" cy="1808068"/>
          </a:xfrm>
        </p:grpSpPr>
        <p:sp>
          <p:nvSpPr>
            <p:cNvPr id="56" name="等腰三角形 15"/>
            <p:cNvSpPr/>
            <p:nvPr/>
          </p:nvSpPr>
          <p:spPr>
            <a:xfrm>
              <a:off x="1202729" y="2662332"/>
              <a:ext cx="2453441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397219" y="3012695"/>
              <a:ext cx="2185214" cy="1210526"/>
              <a:chOff x="1079719" y="3088895"/>
              <a:chExt cx="2185214" cy="121052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09500" y="3088895"/>
                <a:ext cx="98616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交互方式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9719" y="3398926"/>
                <a:ext cx="218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在聊天界面中手动输入一段话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79719" y="3647649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9719" y="3837756"/>
                <a:ext cx="2064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聊天界面显示由对话机器人生成的回答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956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0" name="矩形 3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30"/>
          <p:cNvSpPr txBox="1"/>
          <p:nvPr/>
        </p:nvSpPr>
        <p:spPr>
          <a:xfrm>
            <a:off x="1109705" y="3985587"/>
            <a:ext cx="132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&gt;Python-based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4096" y="1131590"/>
            <a:ext cx="1044554" cy="1181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2" y="1168865"/>
            <a:ext cx="1144721" cy="1144721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1297601" y="100592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199302" y="2563882"/>
            <a:ext cx="2455227" cy="1868228"/>
            <a:chOff x="1200943" y="2662332"/>
            <a:chExt cx="2455227" cy="1868228"/>
          </a:xfrm>
        </p:grpSpPr>
        <p:sp>
          <p:nvSpPr>
            <p:cNvPr id="45" name="等腰三角形 15"/>
            <p:cNvSpPr/>
            <p:nvPr/>
          </p:nvSpPr>
          <p:spPr>
            <a:xfrm>
              <a:off x="1202729" y="2662332"/>
              <a:ext cx="2453441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9525 w 1435100"/>
                <a:gd name="connsiteY2" fmla="*/ 0 h 1625600"/>
                <a:gd name="connsiteX3" fmla="*/ 0 w 1435100"/>
                <a:gd name="connsiteY3" fmla="*/ 1625600 h 1625600"/>
                <a:gd name="connsiteX0" fmla="*/ 0 w 1427957"/>
                <a:gd name="connsiteY0" fmla="*/ 1625600 h 1625600"/>
                <a:gd name="connsiteX1" fmla="*/ 1427957 w 1427957"/>
                <a:gd name="connsiteY1" fmla="*/ 0 h 1625600"/>
                <a:gd name="connsiteX2" fmla="*/ 2382 w 1427957"/>
                <a:gd name="connsiteY2" fmla="*/ 0 h 1625600"/>
                <a:gd name="connsiteX3" fmla="*/ 0 w 1427957"/>
                <a:gd name="connsiteY3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97219" y="3012695"/>
              <a:ext cx="1877437" cy="1517865"/>
              <a:chOff x="1079719" y="3088895"/>
              <a:chExt cx="1877437" cy="151786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209500" y="3088895"/>
                <a:ext cx="98616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交互方式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59"/>
              <p:cNvSpPr txBox="1"/>
              <p:nvPr/>
            </p:nvSpPr>
            <p:spPr>
              <a:xfrm>
                <a:off x="1079719" y="3398926"/>
                <a:ext cx="1418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手动输入新闻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原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50" name="TextBox 60"/>
              <p:cNvSpPr txBox="1"/>
              <p:nvPr/>
            </p:nvSpPr>
            <p:spPr>
              <a:xfrm>
                <a:off x="1079719" y="3647649"/>
                <a:ext cx="1743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自动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获取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随机新闻原文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53" name="TextBox 62"/>
              <p:cNvSpPr txBox="1"/>
              <p:nvPr/>
            </p:nvSpPr>
            <p:spPr>
              <a:xfrm>
                <a:off x="1079719" y="4145095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提取出人物和言论并显示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3290"/>
          <a:stretch/>
        </p:blipFill>
        <p:spPr>
          <a:xfrm>
            <a:off x="5968440" y="3397407"/>
            <a:ext cx="468254" cy="254463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26007" r="12538" b="26394"/>
          <a:stretch/>
        </p:blipFill>
        <p:spPr>
          <a:xfrm>
            <a:off x="5991549" y="3974896"/>
            <a:ext cx="404030" cy="24976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4417655" cy="530915"/>
            <a:chOff x="3707904" y="1275606"/>
            <a:chExt cx="44176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12462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Optimization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113399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工作与优化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26112" y="1556236"/>
            <a:ext cx="2363189" cy="2363189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1560" y="1441687"/>
            <a:ext cx="2592288" cy="25922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95" y="2089759"/>
            <a:ext cx="914667" cy="1286251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  <a:endCxn id="9" idx="2"/>
          </p:cNvCxnSpPr>
          <p:nvPr/>
        </p:nvCxnSpPr>
        <p:spPr>
          <a:xfrm>
            <a:off x="1907704" y="1441687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  <a:endCxn id="12" idx="2"/>
          </p:cNvCxnSpPr>
          <p:nvPr/>
        </p:nvCxnSpPr>
        <p:spPr>
          <a:xfrm flipV="1">
            <a:off x="3203848" y="2732885"/>
            <a:ext cx="777180" cy="494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  <a:endCxn id="15" idx="2"/>
          </p:cNvCxnSpPr>
          <p:nvPr/>
        </p:nvCxnSpPr>
        <p:spPr>
          <a:xfrm flipV="1">
            <a:off x="1907704" y="4033974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981026" y="1081647"/>
            <a:ext cx="720080" cy="720081"/>
            <a:chOff x="3995936" y="1495374"/>
            <a:chExt cx="720080" cy="720080"/>
          </a:xfrm>
        </p:grpSpPr>
        <p:sp>
          <p:nvSpPr>
            <p:cNvPr id="9" name="椭圆 8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81028" y="2372845"/>
            <a:ext cx="720080" cy="720080"/>
            <a:chOff x="3995936" y="2786571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81026" y="3673934"/>
            <a:ext cx="720080" cy="720080"/>
            <a:chOff x="3995936" y="4087662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4886874" y="1227523"/>
            <a:ext cx="3546569" cy="91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取本句子 代表说的动词后面的言论</a:t>
            </a: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取之前句子的言论</a:t>
            </a: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取之后句子的言论</a:t>
            </a: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找到代词指代的人，合并同一个的言论</a:t>
            </a:r>
            <a:endParaRPr lang="zh-CN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01239" y="867483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取得言论的优化。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13865" y="2669091"/>
            <a:ext cx="3546569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例如‘不认为’</a:t>
            </a:r>
            <a:endParaRPr lang="zh-CN" altLang="en-US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28230" y="2309051"/>
            <a:ext cx="350521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提取动词的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32042" y="3840527"/>
            <a:ext cx="4011137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过滤部分因为句子解析准确度问题导致的错取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4946407" y="3534204"/>
            <a:ext cx="327669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输出结果精度的优化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5" name="矩形 2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</p:grpSpPr>
        <p:sp>
          <p:nvSpPr>
            <p:cNvPr id="29" name="Freeform 5"/>
            <p:cNvSpPr/>
            <p:nvPr/>
          </p:nvSpPr>
          <p:spPr bwMode="auto">
            <a:xfrm>
              <a:off x="5184992" y="971844"/>
              <a:ext cx="2590145" cy="1192575"/>
            </a:xfrm>
            <a:custGeom>
              <a:avLst/>
              <a:gdLst>
                <a:gd name="T0" fmla="*/ 1118 w 1175"/>
                <a:gd name="T1" fmla="*/ 389 h 541"/>
                <a:gd name="T2" fmla="*/ 456 w 1175"/>
                <a:gd name="T3" fmla="*/ 104 h 541"/>
                <a:gd name="T4" fmla="*/ 0 w 1175"/>
                <a:gd name="T5" fmla="*/ 541 h 541"/>
                <a:gd name="T6" fmla="*/ 1175 w 1175"/>
                <a:gd name="T7" fmla="*/ 541 h 541"/>
                <a:gd name="T8" fmla="*/ 1118 w 1175"/>
                <a:gd name="T9" fmla="*/ 3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541">
                  <a:moveTo>
                    <a:pt x="1118" y="389"/>
                  </a:moveTo>
                  <a:cubicBezTo>
                    <a:pt x="895" y="0"/>
                    <a:pt x="456" y="104"/>
                    <a:pt x="456" y="104"/>
                  </a:cubicBezTo>
                  <a:cubicBezTo>
                    <a:pt x="126" y="200"/>
                    <a:pt x="25" y="389"/>
                    <a:pt x="0" y="541"/>
                  </a:cubicBezTo>
                  <a:cubicBezTo>
                    <a:pt x="1175" y="541"/>
                    <a:pt x="1175" y="541"/>
                    <a:pt x="1175" y="541"/>
                  </a:cubicBezTo>
                  <a:cubicBezTo>
                    <a:pt x="1150" y="449"/>
                    <a:pt x="1118" y="389"/>
                    <a:pt x="1118" y="3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4954557" y="2164419"/>
              <a:ext cx="2929811" cy="984584"/>
            </a:xfrm>
            <a:custGeom>
              <a:avLst/>
              <a:gdLst>
                <a:gd name="T0" fmla="*/ 118 w 1330"/>
                <a:gd name="T1" fmla="*/ 225 h 447"/>
                <a:gd name="T2" fmla="*/ 102 w 1330"/>
                <a:gd name="T3" fmla="*/ 281 h 447"/>
                <a:gd name="T4" fmla="*/ 8 w 1330"/>
                <a:gd name="T5" fmla="*/ 434 h 447"/>
                <a:gd name="T6" fmla="*/ 0 w 1330"/>
                <a:gd name="T7" fmla="*/ 447 h 447"/>
                <a:gd name="T8" fmla="*/ 1250 w 1330"/>
                <a:gd name="T9" fmla="*/ 447 h 447"/>
                <a:gd name="T10" fmla="*/ 1280 w 1330"/>
                <a:gd name="T11" fmla="*/ 0 h 447"/>
                <a:gd name="T12" fmla="*/ 105 w 1330"/>
                <a:gd name="T13" fmla="*/ 0 h 447"/>
                <a:gd name="T14" fmla="*/ 118 w 1330"/>
                <a:gd name="T15" fmla="*/ 2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0" h="447">
                  <a:moveTo>
                    <a:pt x="118" y="225"/>
                  </a:moveTo>
                  <a:cubicBezTo>
                    <a:pt x="121" y="237"/>
                    <a:pt x="116" y="242"/>
                    <a:pt x="102" y="281"/>
                  </a:cubicBezTo>
                  <a:cubicBezTo>
                    <a:pt x="89" y="321"/>
                    <a:pt x="18" y="422"/>
                    <a:pt x="8" y="434"/>
                  </a:cubicBezTo>
                  <a:cubicBezTo>
                    <a:pt x="5" y="438"/>
                    <a:pt x="2" y="442"/>
                    <a:pt x="0" y="447"/>
                  </a:cubicBezTo>
                  <a:cubicBezTo>
                    <a:pt x="1250" y="447"/>
                    <a:pt x="1250" y="447"/>
                    <a:pt x="1250" y="447"/>
                  </a:cubicBezTo>
                  <a:cubicBezTo>
                    <a:pt x="1330" y="289"/>
                    <a:pt x="1311" y="119"/>
                    <a:pt x="128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5" y="125"/>
                    <a:pt x="118" y="225"/>
                    <a:pt x="118" y="225"/>
                  </a:cubicBezTo>
                </a:path>
              </a:pathLst>
            </a:custGeom>
            <a:solidFill>
              <a:srgbClr val="505368"/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4936601" y="3149003"/>
              <a:ext cx="2772697" cy="984584"/>
            </a:xfrm>
            <a:custGeom>
              <a:avLst/>
              <a:gdLst>
                <a:gd name="T0" fmla="*/ 1 w 1258"/>
                <a:gd name="T1" fmla="*/ 25 h 447"/>
                <a:gd name="T2" fmla="*/ 20 w 1258"/>
                <a:gd name="T3" fmla="*/ 65 h 447"/>
                <a:gd name="T4" fmla="*/ 117 w 1258"/>
                <a:gd name="T5" fmla="*/ 80 h 447"/>
                <a:gd name="T6" fmla="*/ 131 w 1258"/>
                <a:gd name="T7" fmla="*/ 109 h 447"/>
                <a:gd name="T8" fmla="*/ 110 w 1258"/>
                <a:gd name="T9" fmla="*/ 130 h 447"/>
                <a:gd name="T10" fmla="*/ 100 w 1258"/>
                <a:gd name="T11" fmla="*/ 151 h 447"/>
                <a:gd name="T12" fmla="*/ 110 w 1258"/>
                <a:gd name="T13" fmla="*/ 175 h 447"/>
                <a:gd name="T14" fmla="*/ 138 w 1258"/>
                <a:gd name="T15" fmla="*/ 216 h 447"/>
                <a:gd name="T16" fmla="*/ 130 w 1258"/>
                <a:gd name="T17" fmla="*/ 228 h 447"/>
                <a:gd name="T18" fmla="*/ 122 w 1258"/>
                <a:gd name="T19" fmla="*/ 246 h 447"/>
                <a:gd name="T20" fmla="*/ 124 w 1258"/>
                <a:gd name="T21" fmla="*/ 273 h 447"/>
                <a:gd name="T22" fmla="*/ 170 w 1258"/>
                <a:gd name="T23" fmla="*/ 315 h 447"/>
                <a:gd name="T24" fmla="*/ 171 w 1258"/>
                <a:gd name="T25" fmla="*/ 329 h 447"/>
                <a:gd name="T26" fmla="*/ 179 w 1258"/>
                <a:gd name="T27" fmla="*/ 447 h 447"/>
                <a:gd name="T28" fmla="*/ 1116 w 1258"/>
                <a:gd name="T29" fmla="*/ 447 h 447"/>
                <a:gd name="T30" fmla="*/ 1083 w 1258"/>
                <a:gd name="T31" fmla="*/ 331 h 447"/>
                <a:gd name="T32" fmla="*/ 1190 w 1258"/>
                <a:gd name="T33" fmla="*/ 101 h 447"/>
                <a:gd name="T34" fmla="*/ 1258 w 1258"/>
                <a:gd name="T35" fmla="*/ 0 h 447"/>
                <a:gd name="T36" fmla="*/ 8 w 1258"/>
                <a:gd name="T37" fmla="*/ 0 h 447"/>
                <a:gd name="T38" fmla="*/ 1 w 1258"/>
                <a:gd name="T39" fmla="*/ 2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8" h="447">
                  <a:moveTo>
                    <a:pt x="1" y="25"/>
                  </a:moveTo>
                  <a:cubicBezTo>
                    <a:pt x="0" y="43"/>
                    <a:pt x="7" y="58"/>
                    <a:pt x="20" y="65"/>
                  </a:cubicBezTo>
                  <a:cubicBezTo>
                    <a:pt x="33" y="73"/>
                    <a:pt x="117" y="80"/>
                    <a:pt x="117" y="80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17" y="122"/>
                    <a:pt x="110" y="130"/>
                  </a:cubicBezTo>
                  <a:cubicBezTo>
                    <a:pt x="104" y="139"/>
                    <a:pt x="102" y="143"/>
                    <a:pt x="100" y="151"/>
                  </a:cubicBezTo>
                  <a:cubicBezTo>
                    <a:pt x="99" y="160"/>
                    <a:pt x="105" y="169"/>
                    <a:pt x="110" y="175"/>
                  </a:cubicBezTo>
                  <a:cubicBezTo>
                    <a:pt x="114" y="182"/>
                    <a:pt x="138" y="216"/>
                    <a:pt x="138" y="216"/>
                  </a:cubicBezTo>
                  <a:cubicBezTo>
                    <a:pt x="138" y="216"/>
                    <a:pt x="134" y="222"/>
                    <a:pt x="130" y="228"/>
                  </a:cubicBezTo>
                  <a:cubicBezTo>
                    <a:pt x="125" y="235"/>
                    <a:pt x="122" y="246"/>
                    <a:pt x="122" y="246"/>
                  </a:cubicBezTo>
                  <a:cubicBezTo>
                    <a:pt x="119" y="254"/>
                    <a:pt x="119" y="263"/>
                    <a:pt x="124" y="273"/>
                  </a:cubicBezTo>
                  <a:cubicBezTo>
                    <a:pt x="130" y="282"/>
                    <a:pt x="165" y="309"/>
                    <a:pt x="170" y="315"/>
                  </a:cubicBezTo>
                  <a:cubicBezTo>
                    <a:pt x="174" y="322"/>
                    <a:pt x="171" y="329"/>
                    <a:pt x="171" y="329"/>
                  </a:cubicBezTo>
                  <a:cubicBezTo>
                    <a:pt x="154" y="381"/>
                    <a:pt x="165" y="422"/>
                    <a:pt x="179" y="447"/>
                  </a:cubicBezTo>
                  <a:cubicBezTo>
                    <a:pt x="1116" y="447"/>
                    <a:pt x="1116" y="447"/>
                    <a:pt x="1116" y="447"/>
                  </a:cubicBezTo>
                  <a:cubicBezTo>
                    <a:pt x="1100" y="402"/>
                    <a:pt x="1088" y="361"/>
                    <a:pt x="1083" y="331"/>
                  </a:cubicBezTo>
                  <a:cubicBezTo>
                    <a:pt x="1068" y="232"/>
                    <a:pt x="1190" y="101"/>
                    <a:pt x="1190" y="101"/>
                  </a:cubicBezTo>
                  <a:cubicBezTo>
                    <a:pt x="1218" y="68"/>
                    <a:pt x="1240" y="34"/>
                    <a:pt x="12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7"/>
                    <a:pt x="2" y="14"/>
                    <a:pt x="1" y="25"/>
                  </a:cubicBezTo>
                </a:path>
              </a:pathLst>
            </a:custGeom>
            <a:solidFill>
              <a:srgbClr val="505368"/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5331632" y="4133588"/>
              <a:ext cx="2471934" cy="984584"/>
            </a:xfrm>
            <a:custGeom>
              <a:avLst/>
              <a:gdLst>
                <a:gd name="T0" fmla="*/ 22 w 1122"/>
                <a:gd name="T1" fmla="*/ 29 h 447"/>
                <a:gd name="T2" fmla="*/ 291 w 1122"/>
                <a:gd name="T3" fmla="*/ 13 h 447"/>
                <a:gd name="T4" fmla="*/ 357 w 1122"/>
                <a:gd name="T5" fmla="*/ 227 h 447"/>
                <a:gd name="T6" fmla="*/ 353 w 1122"/>
                <a:gd name="T7" fmla="*/ 227 h 447"/>
                <a:gd name="T8" fmla="*/ 140 w 1122"/>
                <a:gd name="T9" fmla="*/ 447 h 447"/>
                <a:gd name="T10" fmla="*/ 1055 w 1122"/>
                <a:gd name="T11" fmla="*/ 447 h 447"/>
                <a:gd name="T12" fmla="*/ 1122 w 1122"/>
                <a:gd name="T13" fmla="*/ 447 h 447"/>
                <a:gd name="T14" fmla="*/ 1038 w 1122"/>
                <a:gd name="T15" fmla="*/ 224 h 447"/>
                <a:gd name="T16" fmla="*/ 937 w 1122"/>
                <a:gd name="T17" fmla="*/ 0 h 447"/>
                <a:gd name="T18" fmla="*/ 0 w 1122"/>
                <a:gd name="T19" fmla="*/ 0 h 447"/>
                <a:gd name="T20" fmla="*/ 22 w 1122"/>
                <a:gd name="T21" fmla="*/ 29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2" h="447">
                  <a:moveTo>
                    <a:pt x="22" y="29"/>
                  </a:moveTo>
                  <a:cubicBezTo>
                    <a:pt x="73" y="71"/>
                    <a:pt x="257" y="9"/>
                    <a:pt x="291" y="13"/>
                  </a:cubicBezTo>
                  <a:cubicBezTo>
                    <a:pt x="316" y="17"/>
                    <a:pt x="345" y="158"/>
                    <a:pt x="357" y="227"/>
                  </a:cubicBezTo>
                  <a:cubicBezTo>
                    <a:pt x="353" y="227"/>
                    <a:pt x="353" y="227"/>
                    <a:pt x="353" y="227"/>
                  </a:cubicBezTo>
                  <a:cubicBezTo>
                    <a:pt x="353" y="227"/>
                    <a:pt x="194" y="418"/>
                    <a:pt x="140" y="447"/>
                  </a:cubicBezTo>
                  <a:cubicBezTo>
                    <a:pt x="1055" y="447"/>
                    <a:pt x="1055" y="447"/>
                    <a:pt x="1055" y="447"/>
                  </a:cubicBezTo>
                  <a:cubicBezTo>
                    <a:pt x="1122" y="447"/>
                    <a:pt x="1122" y="447"/>
                    <a:pt x="1122" y="447"/>
                  </a:cubicBezTo>
                  <a:cubicBezTo>
                    <a:pt x="1038" y="224"/>
                    <a:pt x="1038" y="224"/>
                    <a:pt x="1038" y="224"/>
                  </a:cubicBezTo>
                  <a:cubicBezTo>
                    <a:pt x="1004" y="162"/>
                    <a:pt x="965" y="76"/>
                    <a:pt x="9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5"/>
                    <a:pt x="18" y="25"/>
                    <a:pt x="22" y="29"/>
                  </a:cubicBezTo>
                  <a:close/>
                </a:path>
              </a:pathLst>
            </a:custGeom>
            <a:solidFill>
              <a:srgbClr val="505368"/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089521" y="3271388"/>
            <a:ext cx="4074503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1089521" y="4248526"/>
            <a:ext cx="4822191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其它优化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59" name="矩形 5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1095310" y="2067694"/>
            <a:ext cx="4074503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1095309" y="1059582"/>
            <a:ext cx="4236323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5" y="1694811"/>
            <a:ext cx="410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尝试增加了情感</a:t>
            </a:r>
            <a:r>
              <a:rPr lang="zh-CN" altLang="en-US" dirty="0"/>
              <a:t>分析，识别负面言论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8653" y="3602223"/>
            <a:ext cx="393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代码了优化，大幅降低了时间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 bwMode="auto">
          <a:xfrm>
            <a:off x="5563421" y="1525534"/>
            <a:ext cx="9156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功能性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52" y="1408807"/>
            <a:ext cx="565928" cy="6036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65" y="3217293"/>
            <a:ext cx="643215" cy="643215"/>
          </a:xfrm>
          <a:prstGeom prst="rect">
            <a:avLst/>
          </a:prstGeom>
        </p:spPr>
      </p:pic>
      <p:sp>
        <p:nvSpPr>
          <p:cNvPr id="24" name="TextBox 47"/>
          <p:cNvSpPr txBox="1"/>
          <p:nvPr/>
        </p:nvSpPr>
        <p:spPr bwMode="auto">
          <a:xfrm>
            <a:off x="5819918" y="3425462"/>
            <a:ext cx="6719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805064" y="699542"/>
            <a:ext cx="2971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项目目标、系统架构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09864" y="1385131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部分流程与处理逻辑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数据预处理、词向量化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、模型、结果生成、前端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95328" y="2377712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552528" y="2258707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重点工作与优化</a:t>
            </a: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提高输出结果准确度的优化、性能优化、架构优化、参数调优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16524" y="326681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76056" y="3153685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5059288" y="398689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488632" y="3865142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源代码说明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571270" cy="530915"/>
            <a:chOff x="3707904" y="1275606"/>
            <a:chExt cx="3571270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311898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Display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267014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8" y="605001"/>
            <a:ext cx="8460432" cy="4366001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007012" cy="530915"/>
            <a:chOff x="3707904" y="1275606"/>
            <a:chExt cx="3007012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58812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Overview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702756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899592" y="843558"/>
            <a:ext cx="5619056" cy="23251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随着每天涌入的新闻信息越来越多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获得不同人物对于不同事件的观点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获得重要人物每日对于不同事项的观点描述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这个功能对于新闻阅读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观点总结能够起到很大的辅助作用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我们现在如果有一款新闻阅读的</a:t>
            </a:r>
            <a:r>
              <a:rPr lang="en-US" altLang="ja-JP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app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我们能够把文中的每个人的核心观点整理出来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总结成表格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那么对于读者来说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就容易看清楚多了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r>
              <a:rPr lang="ja-JP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/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8" y="3041461"/>
            <a:ext cx="4011159" cy="1690689"/>
          </a:xfrm>
          <a:prstGeom prst="rect">
            <a:avLst/>
          </a:prstGeom>
        </p:spPr>
      </p:pic>
      <p:graphicFrame>
        <p:nvGraphicFramePr>
          <p:cNvPr id="1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7901"/>
              </p:ext>
            </p:extLst>
          </p:nvPr>
        </p:nvGraphicFramePr>
        <p:xfrm>
          <a:off x="5148064" y="3507854"/>
          <a:ext cx="3816423" cy="115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73">
                <a:tc>
                  <a:txBody>
                    <a:bodyPr/>
                    <a:lstStyle/>
                    <a:p>
                      <a:r>
                        <a:rPr lang="ja-JP" altLang="en-US" sz="1300"/>
                        <a:t>人物</a:t>
                      </a:r>
                      <a:endParaRPr lang="en-US" sz="1300" dirty="0"/>
                    </a:p>
                  </a:txBody>
                  <a:tcPr marL="67218" marR="67218" marT="33609" marB="33609"/>
                </a:tc>
                <a:tc>
                  <a:txBody>
                    <a:bodyPr/>
                    <a:lstStyle/>
                    <a:p>
                      <a:r>
                        <a:rPr lang="ja-JP" altLang="en-US" sz="1300"/>
                        <a:t>观点</a:t>
                      </a:r>
                      <a:endParaRPr lang="en-US" sz="1300" dirty="0"/>
                    </a:p>
                  </a:txBody>
                  <a:tcPr marL="67218" marR="67218" marT="33609" marB="33609"/>
                </a:tc>
                <a:tc>
                  <a:txBody>
                    <a:bodyPr/>
                    <a:lstStyle/>
                    <a:p>
                      <a:r>
                        <a:rPr lang="ja-JP" altLang="en-US" sz="1300"/>
                        <a:t>来源</a:t>
                      </a:r>
                      <a:endParaRPr lang="en-US" sz="1300" dirty="0"/>
                    </a:p>
                  </a:txBody>
                  <a:tcPr marL="67218" marR="67218" marT="33609" marB="336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99">
                <a:tc>
                  <a:txBody>
                    <a:bodyPr/>
                    <a:lstStyle/>
                    <a:p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人社部信息中心有关负责人</a:t>
                      </a:r>
                      <a:endParaRPr lang="en-US" sz="900" dirty="0"/>
                    </a:p>
                  </a:txBody>
                  <a:tcPr marL="67218" marR="67218" marT="33609" marB="33609"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今年要在所有地市实现签发应用全国统一标准的电子社保卡，至少</a:t>
                      </a:r>
                      <a:r>
                        <a:rPr lang="en-US" altLang="zh-C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亿人领取电子社保卡，所有地市均开通移动支付服务</a:t>
                      </a:r>
                      <a:endParaRPr lang="en-US" sz="900" dirty="0"/>
                    </a:p>
                  </a:txBody>
                  <a:tcPr marL="67218" marR="67218" marT="33609" marB="33609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7218" marR="67218" marT="33609" marB="336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987574"/>
            <a:ext cx="6699176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任务目标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ja-JP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TEXT,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一段新闻文字</a:t>
            </a:r>
            <a:endParaRPr lang="en-US" altLang="ja-JP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ja-JP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List,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文中每个人物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ja-JP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实体的观点</a:t>
            </a:r>
            <a:endParaRPr lang="en-US" altLang="ja-JP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71588"/>
              </p:ext>
            </p:extLst>
          </p:nvPr>
        </p:nvGraphicFramePr>
        <p:xfrm>
          <a:off x="5004048" y="2465620"/>
          <a:ext cx="3816424" cy="156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83">
                <a:tc>
                  <a:txBody>
                    <a:bodyPr/>
                    <a:lstStyle/>
                    <a:p>
                      <a:r>
                        <a:rPr lang="ja-JP" altLang="en-US" sz="1000"/>
                        <a:t>人物</a:t>
                      </a:r>
                      <a:endParaRPr lang="en-US" sz="1000" dirty="0"/>
                    </a:p>
                  </a:txBody>
                  <a:tcPr marL="51694" marR="51694" marT="25847" marB="25847"/>
                </a:tc>
                <a:tc>
                  <a:txBody>
                    <a:bodyPr/>
                    <a:lstStyle/>
                    <a:p>
                      <a:r>
                        <a:rPr lang="ja-JP" altLang="en-US" sz="1000"/>
                        <a:t>言论</a:t>
                      </a:r>
                      <a:endParaRPr lang="en-US" sz="1000" dirty="0"/>
                    </a:p>
                  </a:txBody>
                  <a:tcPr marL="51694" marR="51694" marT="25847" marB="25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韩国网友 </a:t>
                      </a:r>
                      <a:endParaRPr lang="ja-JP" altLang="en-US" sz="1000" dirty="0"/>
                    </a:p>
                  </a:txBody>
                  <a:tcPr marL="51694" marR="51694" marT="25847" marB="258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不以为然 </a:t>
                      </a:r>
                      <a:endParaRPr lang="ja-JP" altLang="en-US" sz="1000"/>
                    </a:p>
                  </a:txBody>
                  <a:tcPr marL="51694" marR="51694" marT="25847" marB="25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17">
                <a:tc>
                  <a:txBody>
                    <a:bodyPr/>
                    <a:lstStyle/>
                    <a:p>
                      <a:r>
                        <a:rPr lang="ja-JP" altLang="en-US" sz="1000"/>
                        <a:t>雷先生</a:t>
                      </a:r>
                      <a:endParaRPr lang="en-US" sz="1000" dirty="0"/>
                    </a:p>
                  </a:txBody>
                  <a:tcPr marL="51694" marR="51694" marT="25847" marB="258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交警部门罚了他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次，他只认了一次，交了一次罚款， 拿到法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院的判决书后，会前往交警队，要求撤销此前的处罚。</a:t>
                      </a:r>
                    </a:p>
                  </a:txBody>
                  <a:tcPr marL="51694" marR="51694" marT="25847" marB="25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8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..</a:t>
                      </a:r>
                      <a:endParaRPr lang="en-US" sz="1000" dirty="0"/>
                    </a:p>
                  </a:txBody>
                  <a:tcPr marL="51694" marR="51694" marT="25847" marB="25847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</a:t>
                      </a:r>
                      <a:endParaRPr lang="en-US" sz="1000" dirty="0"/>
                    </a:p>
                  </a:txBody>
                  <a:tcPr marL="51694" marR="51694" marT="25847" marB="258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55726"/>
            <a:ext cx="4156224" cy="18277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64188" y="2096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37081" y="2096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9925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9552" y="1131590"/>
            <a:ext cx="7887044" cy="884474"/>
            <a:chOff x="5690" y="2333"/>
            <a:chExt cx="9502507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2" name="圆角矩形 51"/>
            <p:cNvSpPr/>
            <p:nvPr/>
          </p:nvSpPr>
          <p:spPr>
            <a:xfrm>
              <a:off x="5690" y="2333"/>
              <a:ext cx="9502507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圆角矩形 4"/>
            <p:cNvSpPr txBox="1"/>
            <p:nvPr/>
          </p:nvSpPr>
          <p:spPr>
            <a:xfrm>
              <a:off x="668792" y="163602"/>
              <a:ext cx="8787202" cy="15688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algn="ctr"/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视图层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ja-JP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HTML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en-US" altLang="ja-JP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服务进行网页展示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9552" y="2207884"/>
            <a:ext cx="7887043" cy="1221313"/>
            <a:chOff x="5690" y="1951654"/>
            <a:chExt cx="4656138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0" name="圆角矩形 49"/>
            <p:cNvSpPr/>
            <p:nvPr/>
          </p:nvSpPr>
          <p:spPr>
            <a:xfrm>
              <a:off x="5690" y="1951654"/>
              <a:ext cx="4656138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6"/>
            <p:cNvSpPr txBox="1"/>
            <p:nvPr/>
          </p:nvSpPr>
          <p:spPr>
            <a:xfrm>
              <a:off x="57892" y="2003856"/>
              <a:ext cx="4551734" cy="1677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构建自然语言处理模型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能够提取出文章中客户的言论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9552" y="3595347"/>
            <a:ext cx="7887043" cy="992628"/>
            <a:chOff x="5690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8" name="圆角矩形 47"/>
            <p:cNvSpPr/>
            <p:nvPr/>
          </p:nvSpPr>
          <p:spPr>
            <a:xfrm>
              <a:off x="5690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8"/>
            <p:cNvSpPr txBox="1"/>
            <p:nvPr/>
          </p:nvSpPr>
          <p:spPr>
            <a:xfrm>
              <a:off x="49910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能够使用数据库操作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ja-JP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对数据库中的信息进行访问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0038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853398" cy="530915"/>
            <a:chOff x="3707904" y="1275606"/>
            <a:chExt cx="3853398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047676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Flow &amp; Logic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549142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各部分详细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项目模块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28099080"/>
              </p:ext>
            </p:extLst>
          </p:nvPr>
        </p:nvGraphicFramePr>
        <p:xfrm>
          <a:off x="1524000" y="539750"/>
          <a:ext cx="609600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图示 2"/>
          <p:cNvGraphicFramePr/>
          <p:nvPr>
            <p:extLst/>
          </p:nvPr>
        </p:nvGraphicFramePr>
        <p:xfrm>
          <a:off x="1475656" y="1203598"/>
          <a:ext cx="609600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/>
          </p:nvPr>
        </p:nvGraphicFramePr>
        <p:xfrm>
          <a:off x="1475656" y="3435847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圆柱形 4"/>
          <p:cNvSpPr/>
          <p:nvPr/>
        </p:nvSpPr>
        <p:spPr>
          <a:xfrm>
            <a:off x="469394" y="1491630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00870" y="1635646"/>
            <a:ext cx="288032" cy="288032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67038" y="3435846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63941" y="3507854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8100392" y="3435846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95339" y="3523332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8102242" y="1491630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695339" y="1592796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3370" y="218028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70" y="412489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新闻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839074" y="2220090"/>
            <a:ext cx="152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处理后的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839074" y="4089072"/>
            <a:ext cx="152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汉语新闻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处理后的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文集</a:t>
            </a:r>
          </a:p>
        </p:txBody>
      </p:sp>
    </p:spTree>
    <p:extLst>
      <p:ext uri="{BB962C8B-B14F-4D97-AF65-F5344CB8AC3E}">
        <p14:creationId xmlns:p14="http://schemas.microsoft.com/office/powerpoint/2010/main" val="41734120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843</Words>
  <Application>Microsoft Office PowerPoint</Application>
  <PresentationFormat>全屏显示(16:9)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楷体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AI-NLP-5th-Prj1-FNYM</dc:title>
  <dc:creator>Windows 用户</dc:creator>
  <cp:lastModifiedBy>SEELE</cp:lastModifiedBy>
  <cp:revision>201</cp:revision>
  <dcterms:created xsi:type="dcterms:W3CDTF">2014-09-01T11:16:00Z</dcterms:created>
  <dcterms:modified xsi:type="dcterms:W3CDTF">2020-03-18T20:49:32Z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