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93" r:id="rId2"/>
    <p:sldId id="258" r:id="rId3"/>
    <p:sldId id="312" r:id="rId4"/>
    <p:sldId id="260" r:id="rId5"/>
    <p:sldId id="321" r:id="rId6"/>
    <p:sldId id="295" r:id="rId7"/>
    <p:sldId id="315" r:id="rId8"/>
    <p:sldId id="319" r:id="rId9"/>
    <p:sldId id="296" r:id="rId10"/>
    <p:sldId id="322" r:id="rId11"/>
    <p:sldId id="324" r:id="rId12"/>
    <p:sldId id="320" r:id="rId13"/>
    <p:sldId id="310" r:id="rId14"/>
    <p:sldId id="316" r:id="rId15"/>
    <p:sldId id="318" r:id="rId16"/>
    <p:sldId id="317" r:id="rId17"/>
    <p:sldId id="314" r:id="rId18"/>
    <p:sldId id="301" r:id="rId19"/>
    <p:sldId id="325" r:id="rId20"/>
    <p:sldId id="304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0BE"/>
    <a:srgbClr val="00B0F0"/>
    <a:srgbClr val="414455"/>
    <a:srgbClr val="B2C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AE36E-9AAC-492B-AE08-668544FA8B18}" type="doc">
      <dgm:prSet loTypeId="urn:microsoft.com/office/officeart/2005/8/layout/h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85B9C716-990C-4949-9FAC-F311538A7712}">
      <dgm:prSet phldrT="[文本]"/>
      <dgm:spPr>
        <a:solidFill>
          <a:srgbClr val="0E90BE"/>
        </a:solidFill>
      </dgm:spPr>
      <dgm:t>
        <a:bodyPr/>
        <a:lstStyle/>
        <a:p>
          <a:r>
            <a:rPr lang="zh-CN" altLang="en-US" dirty="0" smtClean="0"/>
            <a:t>输入</a:t>
          </a:r>
          <a:endParaRPr lang="zh-CN" altLang="en-US" dirty="0"/>
        </a:p>
      </dgm:t>
    </dgm:pt>
    <dgm:pt modelId="{FAB4A214-50E7-49FC-B8AC-4EBEF58E4B32}" type="parTrans" cxnId="{3A9BD044-0AE0-402C-B648-8FDFCF79CD57}">
      <dgm:prSet/>
      <dgm:spPr/>
      <dgm:t>
        <a:bodyPr/>
        <a:lstStyle/>
        <a:p>
          <a:endParaRPr lang="zh-CN" altLang="en-US"/>
        </a:p>
      </dgm:t>
    </dgm:pt>
    <dgm:pt modelId="{BC16B793-5D05-49D6-8971-87665DAFD87B}" type="sibTrans" cxnId="{3A9BD044-0AE0-402C-B648-8FDFCF79CD57}">
      <dgm:prSet/>
      <dgm:spPr/>
      <dgm:t>
        <a:bodyPr/>
        <a:lstStyle/>
        <a:p>
          <a:endParaRPr lang="zh-CN" altLang="en-US"/>
        </a:p>
      </dgm:t>
    </dgm:pt>
    <dgm:pt modelId="{3A61FC96-04D6-4093-9F87-6B5EA4A9B153}">
      <dgm:prSet phldrT="[文本]"/>
      <dgm:spPr/>
      <dgm:t>
        <a:bodyPr/>
        <a:lstStyle/>
        <a:p>
          <a:r>
            <a:rPr lang="en-US" altLang="zh-CN" dirty="0" smtClean="0"/>
            <a:t>String</a:t>
          </a:r>
          <a:r>
            <a:rPr lang="zh-CN" altLang="en-US" dirty="0" smtClean="0"/>
            <a:t>类型的一段长文字</a:t>
          </a:r>
          <a:endParaRPr lang="zh-CN" altLang="en-US" dirty="0"/>
        </a:p>
      </dgm:t>
    </dgm:pt>
    <dgm:pt modelId="{EE39EA70-8BF1-40F2-85ED-1F0685D3EF16}" type="parTrans" cxnId="{D725E5EF-5AB9-49CB-B8DD-4F215CDA3289}">
      <dgm:prSet/>
      <dgm:spPr/>
      <dgm:t>
        <a:bodyPr/>
        <a:lstStyle/>
        <a:p>
          <a:endParaRPr lang="zh-CN" altLang="en-US"/>
        </a:p>
      </dgm:t>
    </dgm:pt>
    <dgm:pt modelId="{448ECC57-0719-4307-8121-80B6274D7468}" type="sibTrans" cxnId="{D725E5EF-5AB9-49CB-B8DD-4F215CDA3289}">
      <dgm:prSet/>
      <dgm:spPr/>
      <dgm:t>
        <a:bodyPr/>
        <a:lstStyle/>
        <a:p>
          <a:endParaRPr lang="zh-CN" altLang="en-US"/>
        </a:p>
      </dgm:t>
    </dgm:pt>
    <dgm:pt modelId="{E45F0241-7C01-4B8C-AF1D-8307EAF87D26}">
      <dgm:prSet phldrT="[文本]"/>
      <dgm:spPr>
        <a:solidFill>
          <a:srgbClr val="0E90BE"/>
        </a:solidFill>
      </dgm:spPr>
      <dgm:t>
        <a:bodyPr/>
        <a:lstStyle/>
        <a:p>
          <a:r>
            <a:rPr lang="zh-CN" altLang="en-US" dirty="0" smtClean="0"/>
            <a:t>文本情感分类系统</a:t>
          </a:r>
          <a:endParaRPr lang="zh-CN" altLang="en-US" dirty="0"/>
        </a:p>
      </dgm:t>
    </dgm:pt>
    <dgm:pt modelId="{60EDB6D2-6DCA-4810-893B-61DFB32BC850}" type="parTrans" cxnId="{F5FB9F82-2ABC-4EA5-B3BB-49F30CB3A021}">
      <dgm:prSet/>
      <dgm:spPr/>
      <dgm:t>
        <a:bodyPr/>
        <a:lstStyle/>
        <a:p>
          <a:endParaRPr lang="zh-CN" altLang="en-US"/>
        </a:p>
      </dgm:t>
    </dgm:pt>
    <dgm:pt modelId="{C0BF9B66-5C02-4059-B920-BBF80D59F557}" type="sibTrans" cxnId="{F5FB9F82-2ABC-4EA5-B3BB-49F30CB3A021}">
      <dgm:prSet/>
      <dgm:spPr/>
      <dgm:t>
        <a:bodyPr/>
        <a:lstStyle/>
        <a:p>
          <a:endParaRPr lang="zh-CN" altLang="en-US"/>
        </a:p>
      </dgm:t>
    </dgm:pt>
    <dgm:pt modelId="{DB6AB93E-8234-4227-BD77-4DCEA0792D57}">
      <dgm:prSet phldrT="[文本]"/>
      <dgm:spPr/>
      <dgm:t>
        <a:bodyPr/>
        <a:lstStyle/>
        <a:p>
          <a:r>
            <a:rPr lang="zh-CN" altLang="en-US" dirty="0" smtClean="0"/>
            <a:t>预先构建并训练好的模型</a:t>
          </a:r>
          <a:endParaRPr lang="zh-CN" altLang="en-US" dirty="0"/>
        </a:p>
      </dgm:t>
    </dgm:pt>
    <dgm:pt modelId="{5A6122F7-0AAB-4D6E-9863-5EA4A292AA87}" type="parTrans" cxnId="{16794D7C-2E4A-4442-95E9-C35A0C5C0999}">
      <dgm:prSet/>
      <dgm:spPr/>
      <dgm:t>
        <a:bodyPr/>
        <a:lstStyle/>
        <a:p>
          <a:endParaRPr lang="zh-CN" altLang="en-US"/>
        </a:p>
      </dgm:t>
    </dgm:pt>
    <dgm:pt modelId="{1B63096A-F053-4268-A967-BD2560F54EBD}" type="sibTrans" cxnId="{16794D7C-2E4A-4442-95E9-C35A0C5C0999}">
      <dgm:prSet/>
      <dgm:spPr/>
      <dgm:t>
        <a:bodyPr/>
        <a:lstStyle/>
        <a:p>
          <a:endParaRPr lang="zh-CN" altLang="en-US"/>
        </a:p>
      </dgm:t>
    </dgm:pt>
    <dgm:pt modelId="{04FBB49B-0B62-4A33-81BD-951D39ED9D12}">
      <dgm:prSet phldrT="[文本]"/>
      <dgm:spPr>
        <a:solidFill>
          <a:srgbClr val="0E90BE"/>
        </a:solidFill>
      </dgm:spPr>
      <dgm:t>
        <a:bodyPr/>
        <a:lstStyle/>
        <a:p>
          <a:r>
            <a:rPr lang="zh-CN" altLang="en-US" dirty="0" smtClean="0"/>
            <a:t>输出</a:t>
          </a:r>
          <a:endParaRPr lang="zh-CN" altLang="en-US" dirty="0"/>
        </a:p>
      </dgm:t>
    </dgm:pt>
    <dgm:pt modelId="{E52CBE9B-0B78-4040-BB7B-CA120C91262C}" type="parTrans" cxnId="{93DE4AA7-242E-45AA-9610-B7F4350B6D9A}">
      <dgm:prSet/>
      <dgm:spPr/>
      <dgm:t>
        <a:bodyPr/>
        <a:lstStyle/>
        <a:p>
          <a:endParaRPr lang="zh-CN" altLang="en-US"/>
        </a:p>
      </dgm:t>
    </dgm:pt>
    <dgm:pt modelId="{6BE144FE-A254-4636-A038-22D17D0CB4D3}" type="sibTrans" cxnId="{93DE4AA7-242E-45AA-9610-B7F4350B6D9A}">
      <dgm:prSet/>
      <dgm:spPr/>
      <dgm:t>
        <a:bodyPr/>
        <a:lstStyle/>
        <a:p>
          <a:endParaRPr lang="zh-CN" altLang="en-US"/>
        </a:p>
      </dgm:t>
    </dgm:pt>
    <dgm:pt modelId="{B0699E6E-8645-4235-A90C-1874C18B9A6C}">
      <dgm:prSet phldrT="[文本]"/>
      <dgm:spPr/>
      <dgm:t>
        <a:bodyPr/>
        <a:lstStyle/>
        <a:p>
          <a:r>
            <a:rPr lang="zh-CN" altLang="en-US" dirty="0" smtClean="0"/>
            <a:t>对于</a:t>
          </a:r>
          <a:r>
            <a:rPr lang="en-US" altLang="zh-CN" dirty="0" smtClean="0"/>
            <a:t>6</a:t>
          </a:r>
          <a:r>
            <a:rPr lang="zh-CN" altLang="en-US" dirty="0" smtClean="0"/>
            <a:t>大类，</a:t>
          </a:r>
          <a:r>
            <a:rPr lang="en-US" altLang="zh-CN" dirty="0" smtClean="0"/>
            <a:t>20</a:t>
          </a:r>
          <a:r>
            <a:rPr lang="zh-CN" altLang="en-US" dirty="0" smtClean="0"/>
            <a:t>小类的标签生成的评分</a:t>
          </a:r>
          <a:endParaRPr lang="zh-CN" altLang="en-US" dirty="0"/>
        </a:p>
      </dgm:t>
    </dgm:pt>
    <dgm:pt modelId="{7DC6848F-8685-4A66-855F-984D85BE2BE6}" type="parTrans" cxnId="{1F271719-F388-43BC-823B-EAB44FF95A01}">
      <dgm:prSet/>
      <dgm:spPr/>
      <dgm:t>
        <a:bodyPr/>
        <a:lstStyle/>
        <a:p>
          <a:endParaRPr lang="zh-CN" altLang="en-US"/>
        </a:p>
      </dgm:t>
    </dgm:pt>
    <dgm:pt modelId="{DAC2C317-8D51-49BA-8161-36BBB1CAB098}" type="sibTrans" cxnId="{1F271719-F388-43BC-823B-EAB44FF95A01}">
      <dgm:prSet/>
      <dgm:spPr/>
      <dgm:t>
        <a:bodyPr/>
        <a:lstStyle/>
        <a:p>
          <a:endParaRPr lang="zh-CN" altLang="en-US"/>
        </a:p>
      </dgm:t>
    </dgm:pt>
    <dgm:pt modelId="{E7BB8849-A9B2-4AD5-A0D6-B3BAC7EB65F8}">
      <dgm:prSet phldrT="[文本]"/>
      <dgm:spPr/>
      <dgm:t>
        <a:bodyPr/>
        <a:lstStyle/>
        <a:p>
          <a:r>
            <a:rPr lang="zh-CN" altLang="en-US" dirty="0" smtClean="0"/>
            <a:t>如关于某餐厅的评价</a:t>
          </a:r>
          <a:endParaRPr lang="zh-CN" altLang="en-US" dirty="0"/>
        </a:p>
      </dgm:t>
    </dgm:pt>
    <dgm:pt modelId="{8D524F13-6DE3-4452-883C-A25269CF5BF9}" type="parTrans" cxnId="{2EE08F5C-D79A-4A42-8283-18C33664153F}">
      <dgm:prSet/>
      <dgm:spPr/>
      <dgm:t>
        <a:bodyPr/>
        <a:lstStyle/>
        <a:p>
          <a:endParaRPr lang="zh-CN" altLang="en-US"/>
        </a:p>
      </dgm:t>
    </dgm:pt>
    <dgm:pt modelId="{08E27321-AFB4-4A8C-A631-F4402B6464EC}" type="sibTrans" cxnId="{2EE08F5C-D79A-4A42-8283-18C33664153F}">
      <dgm:prSet/>
      <dgm:spPr/>
      <dgm:t>
        <a:bodyPr/>
        <a:lstStyle/>
        <a:p>
          <a:endParaRPr lang="zh-CN" altLang="en-US"/>
        </a:p>
      </dgm:t>
    </dgm:pt>
    <dgm:pt modelId="{9A7E3EAD-4D2F-419D-AA1B-931BB135342B}" type="pres">
      <dgm:prSet presAssocID="{9C5AE36E-9AAC-492B-AE08-668544FA8B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245622-6F39-4614-B5D1-A21D29632F01}" type="pres">
      <dgm:prSet presAssocID="{9C5AE36E-9AAC-492B-AE08-668544FA8B18}" presName="tSp" presStyleCnt="0"/>
      <dgm:spPr/>
    </dgm:pt>
    <dgm:pt modelId="{0EFA8157-0B45-42D2-A4BB-54AD8165B152}" type="pres">
      <dgm:prSet presAssocID="{9C5AE36E-9AAC-492B-AE08-668544FA8B18}" presName="bSp" presStyleCnt="0"/>
      <dgm:spPr/>
    </dgm:pt>
    <dgm:pt modelId="{89F74DA0-BB1C-4F5F-81A3-15F6A7431E4C}" type="pres">
      <dgm:prSet presAssocID="{9C5AE36E-9AAC-492B-AE08-668544FA8B18}" presName="process" presStyleCnt="0"/>
      <dgm:spPr/>
    </dgm:pt>
    <dgm:pt modelId="{B1D69D7B-9B10-4862-B51E-B69511315EB7}" type="pres">
      <dgm:prSet presAssocID="{85B9C716-990C-4949-9FAC-F311538A7712}" presName="composite1" presStyleCnt="0"/>
      <dgm:spPr/>
    </dgm:pt>
    <dgm:pt modelId="{C6BA8DB1-558C-4099-8CCB-28D10362ECE5}" type="pres">
      <dgm:prSet presAssocID="{85B9C716-990C-4949-9FAC-F311538A7712}" presName="dummyNode1" presStyleLbl="node1" presStyleIdx="0" presStyleCnt="3"/>
      <dgm:spPr/>
    </dgm:pt>
    <dgm:pt modelId="{19C3F1DE-5D4D-4D63-BBEC-8A30E4320984}" type="pres">
      <dgm:prSet presAssocID="{85B9C716-990C-4949-9FAC-F311538A7712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0226FB-A8F3-4E9F-980D-589FC77148A3}" type="pres">
      <dgm:prSet presAssocID="{85B9C716-990C-4949-9FAC-F311538A7712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EC1093-E998-4FA1-9335-070B9DF7EF89}" type="pres">
      <dgm:prSet presAssocID="{85B9C716-990C-4949-9FAC-F311538A7712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F0EF54-6C9F-421F-AA14-158C0F7B366B}" type="pres">
      <dgm:prSet presAssocID="{85B9C716-990C-4949-9FAC-F311538A7712}" presName="connSite1" presStyleCnt="0"/>
      <dgm:spPr/>
    </dgm:pt>
    <dgm:pt modelId="{B7399E2D-B918-4B6A-8DF9-C2E493B20C42}" type="pres">
      <dgm:prSet presAssocID="{BC16B793-5D05-49D6-8971-87665DAFD87B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00355D23-B089-416F-86FC-E08B39E69FBB}" type="pres">
      <dgm:prSet presAssocID="{E45F0241-7C01-4B8C-AF1D-8307EAF87D26}" presName="composite2" presStyleCnt="0"/>
      <dgm:spPr/>
    </dgm:pt>
    <dgm:pt modelId="{0F7614AE-E009-4708-90EF-DF5C2A259762}" type="pres">
      <dgm:prSet presAssocID="{E45F0241-7C01-4B8C-AF1D-8307EAF87D26}" presName="dummyNode2" presStyleLbl="node1" presStyleIdx="0" presStyleCnt="3"/>
      <dgm:spPr/>
    </dgm:pt>
    <dgm:pt modelId="{EC6CA851-7386-4866-B41D-A73D12E42B70}" type="pres">
      <dgm:prSet presAssocID="{E45F0241-7C01-4B8C-AF1D-8307EAF87D26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CE6C31-2BC0-41FF-A2A1-57DF792F61C3}" type="pres">
      <dgm:prSet presAssocID="{E45F0241-7C01-4B8C-AF1D-8307EAF87D26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E14631-4CF5-49CC-B999-6C535B2E64E7}" type="pres">
      <dgm:prSet presAssocID="{E45F0241-7C01-4B8C-AF1D-8307EAF87D26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51C49D-D0B9-47CB-92A0-19A0756137A0}" type="pres">
      <dgm:prSet presAssocID="{E45F0241-7C01-4B8C-AF1D-8307EAF87D26}" presName="connSite2" presStyleCnt="0"/>
      <dgm:spPr/>
    </dgm:pt>
    <dgm:pt modelId="{847381F3-BC5C-4FDD-B2F3-1788EBAE645D}" type="pres">
      <dgm:prSet presAssocID="{C0BF9B66-5C02-4059-B920-BBF80D59F557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0EE90822-65E4-4FDA-9CDD-7398FD397AF7}" type="pres">
      <dgm:prSet presAssocID="{04FBB49B-0B62-4A33-81BD-951D39ED9D12}" presName="composite1" presStyleCnt="0"/>
      <dgm:spPr/>
    </dgm:pt>
    <dgm:pt modelId="{1965D9B8-465F-4825-A42A-30692CEEEA02}" type="pres">
      <dgm:prSet presAssocID="{04FBB49B-0B62-4A33-81BD-951D39ED9D12}" presName="dummyNode1" presStyleLbl="node1" presStyleIdx="1" presStyleCnt="3"/>
      <dgm:spPr/>
    </dgm:pt>
    <dgm:pt modelId="{E3B0AD6F-BDCC-4503-9E69-55508D00C7BB}" type="pres">
      <dgm:prSet presAssocID="{04FBB49B-0B62-4A33-81BD-951D39ED9D12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FA000-8418-4EBE-859E-E01FCCBDC93E}" type="pres">
      <dgm:prSet presAssocID="{04FBB49B-0B62-4A33-81BD-951D39ED9D1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1F629-44FA-4C5A-BEC5-B6DEF788F9F4}" type="pres">
      <dgm:prSet presAssocID="{04FBB49B-0B62-4A33-81BD-951D39ED9D12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8435CD-A614-46D0-90C8-8B9C1B2CBF63}" type="pres">
      <dgm:prSet presAssocID="{04FBB49B-0B62-4A33-81BD-951D39ED9D12}" presName="connSite1" presStyleCnt="0"/>
      <dgm:spPr/>
    </dgm:pt>
  </dgm:ptLst>
  <dgm:cxnLst>
    <dgm:cxn modelId="{928D3884-DEC5-44BC-93AC-ED360680B3DF}" type="presOf" srcId="{B0699E6E-8645-4235-A90C-1874C18B9A6C}" destId="{E3B0AD6F-BDCC-4503-9E69-55508D00C7BB}" srcOrd="0" destOrd="0" presId="urn:microsoft.com/office/officeart/2005/8/layout/hProcess4#1"/>
    <dgm:cxn modelId="{81BB6E97-F8B5-401B-8617-00B64511181D}" type="presOf" srcId="{3A61FC96-04D6-4093-9F87-6B5EA4A9B153}" destId="{E50226FB-A8F3-4E9F-980D-589FC77148A3}" srcOrd="1" destOrd="0" presId="urn:microsoft.com/office/officeart/2005/8/layout/hProcess4#1"/>
    <dgm:cxn modelId="{136B092E-0418-4753-9F25-9E5A682293EF}" type="presOf" srcId="{E7BB8849-A9B2-4AD5-A0D6-B3BAC7EB65F8}" destId="{19C3F1DE-5D4D-4D63-BBEC-8A30E4320984}" srcOrd="0" destOrd="1" presId="urn:microsoft.com/office/officeart/2005/8/layout/hProcess4#1"/>
    <dgm:cxn modelId="{7CDFD901-7CC9-4E4E-8C7B-B4349683B318}" type="presOf" srcId="{BC16B793-5D05-49D6-8971-87665DAFD87B}" destId="{B7399E2D-B918-4B6A-8DF9-C2E493B20C42}" srcOrd="0" destOrd="0" presId="urn:microsoft.com/office/officeart/2005/8/layout/hProcess4#1"/>
    <dgm:cxn modelId="{80E0849C-B814-45F2-9D87-70686787C669}" type="presOf" srcId="{B0699E6E-8645-4235-A90C-1874C18B9A6C}" destId="{624FA000-8418-4EBE-859E-E01FCCBDC93E}" srcOrd="1" destOrd="0" presId="urn:microsoft.com/office/officeart/2005/8/layout/hProcess4#1"/>
    <dgm:cxn modelId="{E44B1973-DD46-4275-9CBB-BB35310A37E5}" type="presOf" srcId="{85B9C716-990C-4949-9FAC-F311538A7712}" destId="{08EC1093-E998-4FA1-9335-070B9DF7EF89}" srcOrd="0" destOrd="0" presId="urn:microsoft.com/office/officeart/2005/8/layout/hProcess4#1"/>
    <dgm:cxn modelId="{D725E5EF-5AB9-49CB-B8DD-4F215CDA3289}" srcId="{85B9C716-990C-4949-9FAC-F311538A7712}" destId="{3A61FC96-04D6-4093-9F87-6B5EA4A9B153}" srcOrd="0" destOrd="0" parTransId="{EE39EA70-8BF1-40F2-85ED-1F0685D3EF16}" sibTransId="{448ECC57-0719-4307-8121-80B6274D7468}"/>
    <dgm:cxn modelId="{1F271719-F388-43BC-823B-EAB44FF95A01}" srcId="{04FBB49B-0B62-4A33-81BD-951D39ED9D12}" destId="{B0699E6E-8645-4235-A90C-1874C18B9A6C}" srcOrd="0" destOrd="0" parTransId="{7DC6848F-8685-4A66-855F-984D85BE2BE6}" sibTransId="{DAC2C317-8D51-49BA-8161-36BBB1CAB098}"/>
    <dgm:cxn modelId="{75CE8375-52C2-4AA5-9B73-BBA73C325B47}" type="presOf" srcId="{9C5AE36E-9AAC-492B-AE08-668544FA8B18}" destId="{9A7E3EAD-4D2F-419D-AA1B-931BB135342B}" srcOrd="0" destOrd="0" presId="urn:microsoft.com/office/officeart/2005/8/layout/hProcess4#1"/>
    <dgm:cxn modelId="{E29CF0C7-A40F-4F6F-A486-53EE5DABA7F6}" type="presOf" srcId="{3A61FC96-04D6-4093-9F87-6B5EA4A9B153}" destId="{19C3F1DE-5D4D-4D63-BBEC-8A30E4320984}" srcOrd="0" destOrd="0" presId="urn:microsoft.com/office/officeart/2005/8/layout/hProcess4#1"/>
    <dgm:cxn modelId="{16794D7C-2E4A-4442-95E9-C35A0C5C0999}" srcId="{E45F0241-7C01-4B8C-AF1D-8307EAF87D26}" destId="{DB6AB93E-8234-4227-BD77-4DCEA0792D57}" srcOrd="0" destOrd="0" parTransId="{5A6122F7-0AAB-4D6E-9863-5EA4A292AA87}" sibTransId="{1B63096A-F053-4268-A967-BD2560F54EBD}"/>
    <dgm:cxn modelId="{F5CC91D0-77DE-4100-9AB5-6348B2CC1A51}" type="presOf" srcId="{C0BF9B66-5C02-4059-B920-BBF80D59F557}" destId="{847381F3-BC5C-4FDD-B2F3-1788EBAE645D}" srcOrd="0" destOrd="0" presId="urn:microsoft.com/office/officeart/2005/8/layout/hProcess4#1"/>
    <dgm:cxn modelId="{0F953277-A46B-4FCC-A685-72D0C04EEE84}" type="presOf" srcId="{DB6AB93E-8234-4227-BD77-4DCEA0792D57}" destId="{EC6CA851-7386-4866-B41D-A73D12E42B70}" srcOrd="0" destOrd="0" presId="urn:microsoft.com/office/officeart/2005/8/layout/hProcess4#1"/>
    <dgm:cxn modelId="{A4B2A931-8B24-45BF-9839-EC799D2C2A0C}" type="presOf" srcId="{04FBB49B-0B62-4A33-81BD-951D39ED9D12}" destId="{1771F629-44FA-4C5A-BEC5-B6DEF788F9F4}" srcOrd="0" destOrd="0" presId="urn:microsoft.com/office/officeart/2005/8/layout/hProcess4#1"/>
    <dgm:cxn modelId="{F8456896-05B5-4CDF-A2FB-8CE567827325}" type="presOf" srcId="{E7BB8849-A9B2-4AD5-A0D6-B3BAC7EB65F8}" destId="{E50226FB-A8F3-4E9F-980D-589FC77148A3}" srcOrd="1" destOrd="1" presId="urn:microsoft.com/office/officeart/2005/8/layout/hProcess4#1"/>
    <dgm:cxn modelId="{93DE4AA7-242E-45AA-9610-B7F4350B6D9A}" srcId="{9C5AE36E-9AAC-492B-AE08-668544FA8B18}" destId="{04FBB49B-0B62-4A33-81BD-951D39ED9D12}" srcOrd="2" destOrd="0" parTransId="{E52CBE9B-0B78-4040-BB7B-CA120C91262C}" sibTransId="{6BE144FE-A254-4636-A038-22D17D0CB4D3}"/>
    <dgm:cxn modelId="{89608E77-1013-4DC6-A07C-6B98F2AA9C55}" type="presOf" srcId="{E45F0241-7C01-4B8C-AF1D-8307EAF87D26}" destId="{F3E14631-4CF5-49CC-B999-6C535B2E64E7}" srcOrd="0" destOrd="0" presId="urn:microsoft.com/office/officeart/2005/8/layout/hProcess4#1"/>
    <dgm:cxn modelId="{88745249-C659-45B0-9030-83A4408EBEEA}" type="presOf" srcId="{DB6AB93E-8234-4227-BD77-4DCEA0792D57}" destId="{5CCE6C31-2BC0-41FF-A2A1-57DF792F61C3}" srcOrd="1" destOrd="0" presId="urn:microsoft.com/office/officeart/2005/8/layout/hProcess4#1"/>
    <dgm:cxn modelId="{3A9BD044-0AE0-402C-B648-8FDFCF79CD57}" srcId="{9C5AE36E-9AAC-492B-AE08-668544FA8B18}" destId="{85B9C716-990C-4949-9FAC-F311538A7712}" srcOrd="0" destOrd="0" parTransId="{FAB4A214-50E7-49FC-B8AC-4EBEF58E4B32}" sibTransId="{BC16B793-5D05-49D6-8971-87665DAFD87B}"/>
    <dgm:cxn modelId="{F5FB9F82-2ABC-4EA5-B3BB-49F30CB3A021}" srcId="{9C5AE36E-9AAC-492B-AE08-668544FA8B18}" destId="{E45F0241-7C01-4B8C-AF1D-8307EAF87D26}" srcOrd="1" destOrd="0" parTransId="{60EDB6D2-6DCA-4810-893B-61DFB32BC850}" sibTransId="{C0BF9B66-5C02-4059-B920-BBF80D59F557}"/>
    <dgm:cxn modelId="{2EE08F5C-D79A-4A42-8283-18C33664153F}" srcId="{85B9C716-990C-4949-9FAC-F311538A7712}" destId="{E7BB8849-A9B2-4AD5-A0D6-B3BAC7EB65F8}" srcOrd="1" destOrd="0" parTransId="{8D524F13-6DE3-4452-883C-A25269CF5BF9}" sibTransId="{08E27321-AFB4-4A8C-A631-F4402B6464EC}"/>
    <dgm:cxn modelId="{D987C5E9-1DE0-45F0-8A17-66041646BC79}" type="presParOf" srcId="{9A7E3EAD-4D2F-419D-AA1B-931BB135342B}" destId="{0A245622-6F39-4614-B5D1-A21D29632F01}" srcOrd="0" destOrd="0" presId="urn:microsoft.com/office/officeart/2005/8/layout/hProcess4#1"/>
    <dgm:cxn modelId="{5798C1D3-D4F8-4F38-925F-59682AB32DEF}" type="presParOf" srcId="{9A7E3EAD-4D2F-419D-AA1B-931BB135342B}" destId="{0EFA8157-0B45-42D2-A4BB-54AD8165B152}" srcOrd="1" destOrd="0" presId="urn:microsoft.com/office/officeart/2005/8/layout/hProcess4#1"/>
    <dgm:cxn modelId="{6F04AEC5-0F0D-47D8-B4A5-06FBF6AAF91F}" type="presParOf" srcId="{9A7E3EAD-4D2F-419D-AA1B-931BB135342B}" destId="{89F74DA0-BB1C-4F5F-81A3-15F6A7431E4C}" srcOrd="2" destOrd="0" presId="urn:microsoft.com/office/officeart/2005/8/layout/hProcess4#1"/>
    <dgm:cxn modelId="{CFCACBA7-D616-4BEC-AC14-5FAB4C192F1E}" type="presParOf" srcId="{89F74DA0-BB1C-4F5F-81A3-15F6A7431E4C}" destId="{B1D69D7B-9B10-4862-B51E-B69511315EB7}" srcOrd="0" destOrd="0" presId="urn:microsoft.com/office/officeart/2005/8/layout/hProcess4#1"/>
    <dgm:cxn modelId="{AC3D3954-073E-492C-B972-947699FAA554}" type="presParOf" srcId="{B1D69D7B-9B10-4862-B51E-B69511315EB7}" destId="{C6BA8DB1-558C-4099-8CCB-28D10362ECE5}" srcOrd="0" destOrd="0" presId="urn:microsoft.com/office/officeart/2005/8/layout/hProcess4#1"/>
    <dgm:cxn modelId="{BA7304AB-E0F2-4B27-B0B2-FB427B9D4065}" type="presParOf" srcId="{B1D69D7B-9B10-4862-B51E-B69511315EB7}" destId="{19C3F1DE-5D4D-4D63-BBEC-8A30E4320984}" srcOrd="1" destOrd="0" presId="urn:microsoft.com/office/officeart/2005/8/layout/hProcess4#1"/>
    <dgm:cxn modelId="{6E22BA10-12E8-48CB-9590-E523034242BE}" type="presParOf" srcId="{B1D69D7B-9B10-4862-B51E-B69511315EB7}" destId="{E50226FB-A8F3-4E9F-980D-589FC77148A3}" srcOrd="2" destOrd="0" presId="urn:microsoft.com/office/officeart/2005/8/layout/hProcess4#1"/>
    <dgm:cxn modelId="{0F9E3C92-D973-4DD1-8B0D-8ABB7A5E3A29}" type="presParOf" srcId="{B1D69D7B-9B10-4862-B51E-B69511315EB7}" destId="{08EC1093-E998-4FA1-9335-070B9DF7EF89}" srcOrd="3" destOrd="0" presId="urn:microsoft.com/office/officeart/2005/8/layout/hProcess4#1"/>
    <dgm:cxn modelId="{3EFAD65D-70BD-49E8-B6E7-5040520222B8}" type="presParOf" srcId="{B1D69D7B-9B10-4862-B51E-B69511315EB7}" destId="{FFF0EF54-6C9F-421F-AA14-158C0F7B366B}" srcOrd="4" destOrd="0" presId="urn:microsoft.com/office/officeart/2005/8/layout/hProcess4#1"/>
    <dgm:cxn modelId="{F1E34148-3C63-4871-AC07-84F356C2B218}" type="presParOf" srcId="{89F74DA0-BB1C-4F5F-81A3-15F6A7431E4C}" destId="{B7399E2D-B918-4B6A-8DF9-C2E493B20C42}" srcOrd="1" destOrd="0" presId="urn:microsoft.com/office/officeart/2005/8/layout/hProcess4#1"/>
    <dgm:cxn modelId="{A8E219E3-E580-48CF-BA47-B308344AAE03}" type="presParOf" srcId="{89F74DA0-BB1C-4F5F-81A3-15F6A7431E4C}" destId="{00355D23-B089-416F-86FC-E08B39E69FBB}" srcOrd="2" destOrd="0" presId="urn:microsoft.com/office/officeart/2005/8/layout/hProcess4#1"/>
    <dgm:cxn modelId="{AF8F647A-F304-4B92-848F-D753C1861DE1}" type="presParOf" srcId="{00355D23-B089-416F-86FC-E08B39E69FBB}" destId="{0F7614AE-E009-4708-90EF-DF5C2A259762}" srcOrd="0" destOrd="0" presId="urn:microsoft.com/office/officeart/2005/8/layout/hProcess4#1"/>
    <dgm:cxn modelId="{7C403A4A-535A-4E0D-BADA-31D620FC9608}" type="presParOf" srcId="{00355D23-B089-416F-86FC-E08B39E69FBB}" destId="{EC6CA851-7386-4866-B41D-A73D12E42B70}" srcOrd="1" destOrd="0" presId="urn:microsoft.com/office/officeart/2005/8/layout/hProcess4#1"/>
    <dgm:cxn modelId="{55346CDD-692A-4857-95EE-260B73744F3C}" type="presParOf" srcId="{00355D23-B089-416F-86FC-E08B39E69FBB}" destId="{5CCE6C31-2BC0-41FF-A2A1-57DF792F61C3}" srcOrd="2" destOrd="0" presId="urn:microsoft.com/office/officeart/2005/8/layout/hProcess4#1"/>
    <dgm:cxn modelId="{90A32B46-ADB3-405C-A9F6-2BC639201F2D}" type="presParOf" srcId="{00355D23-B089-416F-86FC-E08B39E69FBB}" destId="{F3E14631-4CF5-49CC-B999-6C535B2E64E7}" srcOrd="3" destOrd="0" presId="urn:microsoft.com/office/officeart/2005/8/layout/hProcess4#1"/>
    <dgm:cxn modelId="{286726BD-D6E4-43A7-9BC6-51DE76316A10}" type="presParOf" srcId="{00355D23-B089-416F-86FC-E08B39E69FBB}" destId="{5851C49D-D0B9-47CB-92A0-19A0756137A0}" srcOrd="4" destOrd="0" presId="urn:microsoft.com/office/officeart/2005/8/layout/hProcess4#1"/>
    <dgm:cxn modelId="{2B589A09-3E66-49B3-9D54-2E5A61345A25}" type="presParOf" srcId="{89F74DA0-BB1C-4F5F-81A3-15F6A7431E4C}" destId="{847381F3-BC5C-4FDD-B2F3-1788EBAE645D}" srcOrd="3" destOrd="0" presId="urn:microsoft.com/office/officeart/2005/8/layout/hProcess4#1"/>
    <dgm:cxn modelId="{D30F2C3A-0DE9-4B97-8145-4EB7CD8DC9E1}" type="presParOf" srcId="{89F74DA0-BB1C-4F5F-81A3-15F6A7431E4C}" destId="{0EE90822-65E4-4FDA-9CDD-7398FD397AF7}" srcOrd="4" destOrd="0" presId="urn:microsoft.com/office/officeart/2005/8/layout/hProcess4#1"/>
    <dgm:cxn modelId="{0BE94B77-657E-4779-A50A-F08C6042A379}" type="presParOf" srcId="{0EE90822-65E4-4FDA-9CDD-7398FD397AF7}" destId="{1965D9B8-465F-4825-A42A-30692CEEEA02}" srcOrd="0" destOrd="0" presId="urn:microsoft.com/office/officeart/2005/8/layout/hProcess4#1"/>
    <dgm:cxn modelId="{E7FB1B66-710E-47AE-9641-9E192C119E01}" type="presParOf" srcId="{0EE90822-65E4-4FDA-9CDD-7398FD397AF7}" destId="{E3B0AD6F-BDCC-4503-9E69-55508D00C7BB}" srcOrd="1" destOrd="0" presId="urn:microsoft.com/office/officeart/2005/8/layout/hProcess4#1"/>
    <dgm:cxn modelId="{45E9CB02-91E0-45FC-AE40-A8DB04CF8721}" type="presParOf" srcId="{0EE90822-65E4-4FDA-9CDD-7398FD397AF7}" destId="{624FA000-8418-4EBE-859E-E01FCCBDC93E}" srcOrd="2" destOrd="0" presId="urn:microsoft.com/office/officeart/2005/8/layout/hProcess4#1"/>
    <dgm:cxn modelId="{4A426CC4-548B-46BF-A0DB-A0BB8FC26ACB}" type="presParOf" srcId="{0EE90822-65E4-4FDA-9CDD-7398FD397AF7}" destId="{1771F629-44FA-4C5A-BEC5-B6DEF788F9F4}" srcOrd="3" destOrd="0" presId="urn:microsoft.com/office/officeart/2005/8/layout/hProcess4#1"/>
    <dgm:cxn modelId="{AE39390C-D8B7-41C1-9F67-79F5972D7303}" type="presParOf" srcId="{0EE90822-65E4-4FDA-9CDD-7398FD397AF7}" destId="{A68435CD-A614-46D0-90C8-8B9C1B2CBF63}" srcOrd="4" destOrd="0" presId="urn:microsoft.com/office/officeart/2005/8/layout/hProcess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FF9A1C-AD8A-49B2-A4FB-014F7EF913FD}" type="doc">
      <dgm:prSet loTypeId="urn:microsoft.com/office/officeart/2005/8/layout/process1" loCatId="process" qsTypeId="urn:microsoft.com/office/officeart/2005/8/quickstyle/simple1#2" qsCatId="simple" csTypeId="urn:microsoft.com/office/officeart/2005/8/colors/accent1_2#2" csCatId="accent1" phldr="1"/>
      <dgm:spPr/>
    </dgm:pt>
    <dgm:pt modelId="{4509C326-8CAF-46EB-A4E0-14CD9AE7C90F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清理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5D0EFF-35E0-48E0-80CE-0D521C2E7D09}" type="parTrans" cxnId="{6934D4B0-6E98-4844-8416-C70C8A51C3A2}">
      <dgm:prSet/>
      <dgm:spPr/>
      <dgm:t>
        <a:bodyPr/>
        <a:lstStyle/>
        <a:p>
          <a:endParaRPr lang="zh-CN" altLang="en-US"/>
        </a:p>
      </dgm:t>
    </dgm:pt>
    <dgm:pt modelId="{261DE136-5C32-49F4-8AC7-4DE41597CFBC}" type="sibTrans" cxnId="{6934D4B0-6E98-4844-8416-C70C8A51C3A2}">
      <dgm:prSet/>
      <dgm:spPr/>
      <dgm:t>
        <a:bodyPr/>
        <a:lstStyle/>
        <a:p>
          <a:endParaRPr lang="zh-CN" altLang="en-US"/>
        </a:p>
      </dgm:t>
    </dgm:pt>
    <dgm:pt modelId="{757B8378-5412-4539-BA5A-EB1CB2871DCA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分词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5A614A-4AF6-4244-9B3A-02192A9AE186}" type="parTrans" cxnId="{E1597526-E062-480E-8038-93685C823857}">
      <dgm:prSet/>
      <dgm:spPr/>
      <dgm:t>
        <a:bodyPr/>
        <a:lstStyle/>
        <a:p>
          <a:endParaRPr lang="zh-CN" altLang="en-US"/>
        </a:p>
      </dgm:t>
    </dgm:pt>
    <dgm:pt modelId="{1BBD67D3-8659-4594-A26B-A31F24CE67F5}" type="sibTrans" cxnId="{E1597526-E062-480E-8038-93685C823857}">
      <dgm:prSet/>
      <dgm:spPr/>
      <dgm:t>
        <a:bodyPr/>
        <a:lstStyle/>
        <a:p>
          <a:endParaRPr lang="zh-CN" altLang="en-US"/>
        </a:p>
      </dgm:t>
    </dgm:pt>
    <dgm:pt modelId="{96377847-0EB8-4180-BE07-13E9F98FDA23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归一化</a:t>
          </a:r>
          <a:endParaRPr lang="zh-CN" altLang="en-US" sz="19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BB8BA7-8715-48AA-B570-369F749B078E}" type="parTrans" cxnId="{B9BC5665-AFE9-4E3A-A3E9-34ABA566C96C}">
      <dgm:prSet/>
      <dgm:spPr/>
      <dgm:t>
        <a:bodyPr/>
        <a:lstStyle/>
        <a:p>
          <a:endParaRPr lang="zh-CN" altLang="en-US"/>
        </a:p>
      </dgm:t>
    </dgm:pt>
    <dgm:pt modelId="{BEA29A85-C2A8-4720-B50C-F92DE6C39307}" type="sibTrans" cxnId="{B9BC5665-AFE9-4E3A-A3E9-34ABA566C96C}">
      <dgm:prSet/>
      <dgm:spPr/>
      <dgm:t>
        <a:bodyPr/>
        <a:lstStyle/>
        <a:p>
          <a:endParaRPr lang="zh-CN" altLang="en-US"/>
        </a:p>
      </dgm:t>
    </dgm:pt>
    <dgm:pt modelId="{DC5AB0E4-EC57-43DE-A739-56BBF1E2F1EB}" type="pres">
      <dgm:prSet presAssocID="{0FFF9A1C-AD8A-49B2-A4FB-014F7EF913FD}" presName="Name0" presStyleCnt="0">
        <dgm:presLayoutVars>
          <dgm:dir/>
          <dgm:resizeHandles val="exact"/>
        </dgm:presLayoutVars>
      </dgm:prSet>
      <dgm:spPr/>
    </dgm:pt>
    <dgm:pt modelId="{52243B47-3224-4615-A954-ADD25046035E}" type="pres">
      <dgm:prSet presAssocID="{4509C326-8CAF-46EB-A4E0-14CD9AE7C90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403EBE-F4FA-4595-8BA6-7436A609D1DC}" type="pres">
      <dgm:prSet presAssocID="{261DE136-5C32-49F4-8AC7-4DE41597CFB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ED41464-9351-4149-BD47-6B7E2D76072E}" type="pres">
      <dgm:prSet presAssocID="{261DE136-5C32-49F4-8AC7-4DE41597CFB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050EEA37-6E13-4879-ADB8-844222A73AAB}" type="pres">
      <dgm:prSet presAssocID="{757B8378-5412-4539-BA5A-EB1CB2871DC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0F7048-7FE7-4F88-8E62-3FD38C1212A0}" type="pres">
      <dgm:prSet presAssocID="{1BBD67D3-8659-4594-A26B-A31F24CE67F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2D3216A5-9C34-49EF-B82E-3FB9D61BEB01}" type="pres">
      <dgm:prSet presAssocID="{1BBD67D3-8659-4594-A26B-A31F24CE67F5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6F3FA3D-8794-41D5-9122-E282F7D7D03C}" type="pres">
      <dgm:prSet presAssocID="{96377847-0EB8-4180-BE07-13E9F98FDA2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CBB8C7-2D9C-4B5A-B722-06BBF945F610}" type="presOf" srcId="{757B8378-5412-4539-BA5A-EB1CB2871DCA}" destId="{050EEA37-6E13-4879-ADB8-844222A73AAB}" srcOrd="0" destOrd="0" presId="urn:microsoft.com/office/officeart/2005/8/layout/process1"/>
    <dgm:cxn modelId="{EB5DE54F-8769-4F77-A67D-CE63D807616C}" type="presOf" srcId="{96377847-0EB8-4180-BE07-13E9F98FDA23}" destId="{A6F3FA3D-8794-41D5-9122-E282F7D7D03C}" srcOrd="0" destOrd="0" presId="urn:microsoft.com/office/officeart/2005/8/layout/process1"/>
    <dgm:cxn modelId="{87BF385E-DD9E-4E19-B9E5-E963BDC74154}" type="presOf" srcId="{0FFF9A1C-AD8A-49B2-A4FB-014F7EF913FD}" destId="{DC5AB0E4-EC57-43DE-A739-56BBF1E2F1EB}" srcOrd="0" destOrd="0" presId="urn:microsoft.com/office/officeart/2005/8/layout/process1"/>
    <dgm:cxn modelId="{B9BC5665-AFE9-4E3A-A3E9-34ABA566C96C}" srcId="{0FFF9A1C-AD8A-49B2-A4FB-014F7EF913FD}" destId="{96377847-0EB8-4180-BE07-13E9F98FDA23}" srcOrd="2" destOrd="0" parTransId="{FFBB8BA7-8715-48AA-B570-369F749B078E}" sibTransId="{BEA29A85-C2A8-4720-B50C-F92DE6C39307}"/>
    <dgm:cxn modelId="{569C7F26-F09F-43B0-97E1-0CB7EEA3375E}" type="presOf" srcId="{1BBD67D3-8659-4594-A26B-A31F24CE67F5}" destId="{2D3216A5-9C34-49EF-B82E-3FB9D61BEB01}" srcOrd="1" destOrd="0" presId="urn:microsoft.com/office/officeart/2005/8/layout/process1"/>
    <dgm:cxn modelId="{B82A68F4-943E-4DC6-93B6-C6FA4048698F}" type="presOf" srcId="{1BBD67D3-8659-4594-A26B-A31F24CE67F5}" destId="{250F7048-7FE7-4F88-8E62-3FD38C1212A0}" srcOrd="0" destOrd="0" presId="urn:microsoft.com/office/officeart/2005/8/layout/process1"/>
    <dgm:cxn modelId="{6934D4B0-6E98-4844-8416-C70C8A51C3A2}" srcId="{0FFF9A1C-AD8A-49B2-A4FB-014F7EF913FD}" destId="{4509C326-8CAF-46EB-A4E0-14CD9AE7C90F}" srcOrd="0" destOrd="0" parTransId="{D25D0EFF-35E0-48E0-80CE-0D521C2E7D09}" sibTransId="{261DE136-5C32-49F4-8AC7-4DE41597CFBC}"/>
    <dgm:cxn modelId="{6BFB7CDD-C7BD-4586-BD4B-1D364FFFC101}" type="presOf" srcId="{4509C326-8CAF-46EB-A4E0-14CD9AE7C90F}" destId="{52243B47-3224-4615-A954-ADD25046035E}" srcOrd="0" destOrd="0" presId="urn:microsoft.com/office/officeart/2005/8/layout/process1"/>
    <dgm:cxn modelId="{E1597526-E062-480E-8038-93685C823857}" srcId="{0FFF9A1C-AD8A-49B2-A4FB-014F7EF913FD}" destId="{757B8378-5412-4539-BA5A-EB1CB2871DCA}" srcOrd="1" destOrd="0" parTransId="{525A614A-4AF6-4244-9B3A-02192A9AE186}" sibTransId="{1BBD67D3-8659-4594-A26B-A31F24CE67F5}"/>
    <dgm:cxn modelId="{1A758EBE-F75D-4EDD-BC6A-DDBF66B797BF}" type="presOf" srcId="{261DE136-5C32-49F4-8AC7-4DE41597CFBC}" destId="{6ED41464-9351-4149-BD47-6B7E2D76072E}" srcOrd="1" destOrd="0" presId="urn:microsoft.com/office/officeart/2005/8/layout/process1"/>
    <dgm:cxn modelId="{D6046BE5-9072-4141-B3F2-B1E81926F89C}" type="presOf" srcId="{261DE136-5C32-49F4-8AC7-4DE41597CFBC}" destId="{C3403EBE-F4FA-4595-8BA6-7436A609D1DC}" srcOrd="0" destOrd="0" presId="urn:microsoft.com/office/officeart/2005/8/layout/process1"/>
    <dgm:cxn modelId="{1A3DB189-2DE9-4EA9-BDE7-9DD8F89DEAEE}" type="presParOf" srcId="{DC5AB0E4-EC57-43DE-A739-56BBF1E2F1EB}" destId="{52243B47-3224-4615-A954-ADD25046035E}" srcOrd="0" destOrd="0" presId="urn:microsoft.com/office/officeart/2005/8/layout/process1"/>
    <dgm:cxn modelId="{73C184C1-424E-48D1-9B97-020F72827D26}" type="presParOf" srcId="{DC5AB0E4-EC57-43DE-A739-56BBF1E2F1EB}" destId="{C3403EBE-F4FA-4595-8BA6-7436A609D1DC}" srcOrd="1" destOrd="0" presId="urn:microsoft.com/office/officeart/2005/8/layout/process1"/>
    <dgm:cxn modelId="{725D1991-77D7-4289-B9B6-CC172735ADA9}" type="presParOf" srcId="{C3403EBE-F4FA-4595-8BA6-7436A609D1DC}" destId="{6ED41464-9351-4149-BD47-6B7E2D76072E}" srcOrd="0" destOrd="0" presId="urn:microsoft.com/office/officeart/2005/8/layout/process1"/>
    <dgm:cxn modelId="{C892653F-AAB4-4B9D-A13C-E3845CBC6BDA}" type="presParOf" srcId="{DC5AB0E4-EC57-43DE-A739-56BBF1E2F1EB}" destId="{050EEA37-6E13-4879-ADB8-844222A73AAB}" srcOrd="2" destOrd="0" presId="urn:microsoft.com/office/officeart/2005/8/layout/process1"/>
    <dgm:cxn modelId="{F63CE5AC-C29D-4564-A8A5-66399256EA11}" type="presParOf" srcId="{DC5AB0E4-EC57-43DE-A739-56BBF1E2F1EB}" destId="{250F7048-7FE7-4F88-8E62-3FD38C1212A0}" srcOrd="3" destOrd="0" presId="urn:microsoft.com/office/officeart/2005/8/layout/process1"/>
    <dgm:cxn modelId="{0B715AD2-83D5-40FD-BDC9-90918783EAC8}" type="presParOf" srcId="{250F7048-7FE7-4F88-8E62-3FD38C1212A0}" destId="{2D3216A5-9C34-49EF-B82E-3FB9D61BEB01}" srcOrd="0" destOrd="0" presId="urn:microsoft.com/office/officeart/2005/8/layout/process1"/>
    <dgm:cxn modelId="{2989E316-3B92-40BA-8189-D3A6A4A84728}" type="presParOf" srcId="{DC5AB0E4-EC57-43DE-A739-56BBF1E2F1EB}" destId="{A6F3FA3D-8794-41D5-9122-E282F7D7D03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2D280-ACB7-462E-B517-83B2ABA65CB6}" type="doc">
      <dgm:prSet loTypeId="urn:microsoft.com/office/officeart/2005/8/layout/equation2#1" loCatId="process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D734268B-D6E9-4DA6-AC32-08135F62B2AE}">
      <dgm:prSet phldrT="[文本]" custT="1"/>
      <dgm:spPr>
        <a:solidFill>
          <a:srgbClr val="414455"/>
        </a:solidFill>
      </dgm:spPr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数据集（预处理完成）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E1AE40-773F-48B3-A179-D063B9A4C21E}" type="parTrans" cxnId="{248CB3F2-09A2-479B-AFA6-E30F09AD7E0A}">
      <dgm:prSet/>
      <dgm:spPr/>
      <dgm:t>
        <a:bodyPr/>
        <a:lstStyle/>
        <a:p>
          <a:endParaRPr lang="zh-CN" altLang="en-US"/>
        </a:p>
      </dgm:t>
    </dgm:pt>
    <dgm:pt modelId="{A87B1D7B-C88D-4059-B71D-4FE7275F8340}" type="sibTrans" cxnId="{248CB3F2-09A2-479B-AFA6-E30F09AD7E0A}">
      <dgm:prSet/>
      <dgm:spPr/>
      <dgm:t>
        <a:bodyPr/>
        <a:lstStyle/>
        <a:p>
          <a:endParaRPr lang="zh-CN" altLang="en-US"/>
        </a:p>
      </dgm:t>
    </dgm:pt>
    <dgm:pt modelId="{A8514DBB-CB8C-4773-8FA1-372686AE94C1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词向量化</a:t>
          </a:r>
          <a:endParaRPr lang="en-US" altLang="zh-CN" sz="18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ACBA03-784A-4093-A6F0-AC550999AC0F}" type="parTrans" cxnId="{45724389-6840-49E2-8AB8-596267A79845}">
      <dgm:prSet/>
      <dgm:spPr/>
      <dgm:t>
        <a:bodyPr/>
        <a:lstStyle/>
        <a:p>
          <a:endParaRPr lang="zh-CN" altLang="en-US"/>
        </a:p>
      </dgm:t>
    </dgm:pt>
    <dgm:pt modelId="{D24739BD-2241-43E2-AAEB-4186C6F6AFE4}" type="sibTrans" cxnId="{45724389-6840-49E2-8AB8-596267A79845}">
      <dgm:prSet/>
      <dgm:spPr/>
      <dgm:t>
        <a:bodyPr/>
        <a:lstStyle/>
        <a:p>
          <a:endParaRPr lang="zh-CN" altLang="en-US"/>
        </a:p>
      </dgm:t>
    </dgm:pt>
    <dgm:pt modelId="{09B230D5-B608-4687-8904-E90509FB8AA9}" type="pres">
      <dgm:prSet presAssocID="{AA92D280-ACB7-462E-B517-83B2ABA65CB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BF2212-66C7-4493-BAFE-6F2A3A3C7470}" type="pres">
      <dgm:prSet presAssocID="{AA92D280-ACB7-462E-B517-83B2ABA65CB6}" presName="vNodes" presStyleCnt="0"/>
      <dgm:spPr/>
    </dgm:pt>
    <dgm:pt modelId="{41703FD6-8C15-4F4E-876C-DE3A2D3BB4E5}" type="pres">
      <dgm:prSet presAssocID="{D734268B-D6E9-4DA6-AC32-08135F62B2AE}" presName="node" presStyleLbl="node1" presStyleIdx="0" presStyleCnt="2" custScaleX="30853" custScaleY="36078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zh-CN" altLang="en-US"/>
        </a:p>
      </dgm:t>
    </dgm:pt>
    <dgm:pt modelId="{58FBDD44-162F-425A-9D07-6162A6D80BD1}" type="pres">
      <dgm:prSet presAssocID="{AA92D280-ACB7-462E-B517-83B2ABA65CB6}" presName="sibTransLast" presStyleLbl="sibTrans2D1" presStyleIdx="0" presStyleCnt="1" custScaleY="88794"/>
      <dgm:spPr/>
      <dgm:t>
        <a:bodyPr/>
        <a:lstStyle/>
        <a:p>
          <a:endParaRPr lang="zh-CN" altLang="en-US"/>
        </a:p>
      </dgm:t>
    </dgm:pt>
    <dgm:pt modelId="{AE2284CB-9C68-4115-84AE-BD45C3DEC7D6}" type="pres">
      <dgm:prSet presAssocID="{AA92D280-ACB7-462E-B517-83B2ABA65CB6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4707F30C-76E6-46FD-A0F7-CC54A3B43AEB}" type="pres">
      <dgm:prSet presAssocID="{AA92D280-ACB7-462E-B517-83B2ABA65CB6}" presName="lastNode" presStyleLbl="node1" presStyleIdx="1" presStyleCnt="2" custScaleX="35188" custScaleY="372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8CB3F2-09A2-479B-AFA6-E30F09AD7E0A}" srcId="{AA92D280-ACB7-462E-B517-83B2ABA65CB6}" destId="{D734268B-D6E9-4DA6-AC32-08135F62B2AE}" srcOrd="0" destOrd="0" parTransId="{C4E1AE40-773F-48B3-A179-D063B9A4C21E}" sibTransId="{A87B1D7B-C88D-4059-B71D-4FE7275F8340}"/>
    <dgm:cxn modelId="{45724389-6840-49E2-8AB8-596267A79845}" srcId="{AA92D280-ACB7-462E-B517-83B2ABA65CB6}" destId="{A8514DBB-CB8C-4773-8FA1-372686AE94C1}" srcOrd="1" destOrd="0" parTransId="{34ACBA03-784A-4093-A6F0-AC550999AC0F}" sibTransId="{D24739BD-2241-43E2-AAEB-4186C6F6AFE4}"/>
    <dgm:cxn modelId="{93C0F8AE-B046-4279-A47D-F42EEF89681E}" type="presOf" srcId="{D734268B-D6E9-4DA6-AC32-08135F62B2AE}" destId="{41703FD6-8C15-4F4E-876C-DE3A2D3BB4E5}" srcOrd="0" destOrd="0" presId="urn:microsoft.com/office/officeart/2005/8/layout/equation2#1"/>
    <dgm:cxn modelId="{21A5FAF1-43FC-4497-A75F-173D51ECBBB0}" type="presOf" srcId="{AA92D280-ACB7-462E-B517-83B2ABA65CB6}" destId="{09B230D5-B608-4687-8904-E90509FB8AA9}" srcOrd="0" destOrd="0" presId="urn:microsoft.com/office/officeart/2005/8/layout/equation2#1"/>
    <dgm:cxn modelId="{E33B38FB-1BD8-4C45-9609-46E574FC9BA7}" type="presOf" srcId="{A87B1D7B-C88D-4059-B71D-4FE7275F8340}" destId="{AE2284CB-9C68-4115-84AE-BD45C3DEC7D6}" srcOrd="1" destOrd="0" presId="urn:microsoft.com/office/officeart/2005/8/layout/equation2#1"/>
    <dgm:cxn modelId="{3DBB1F66-3BE9-4269-8433-5AEE2CA42A9D}" type="presOf" srcId="{A87B1D7B-C88D-4059-B71D-4FE7275F8340}" destId="{58FBDD44-162F-425A-9D07-6162A6D80BD1}" srcOrd="0" destOrd="0" presId="urn:microsoft.com/office/officeart/2005/8/layout/equation2#1"/>
    <dgm:cxn modelId="{5CBA9C70-A8D3-4008-9C4B-D1D14CAE1C5D}" type="presOf" srcId="{A8514DBB-CB8C-4773-8FA1-372686AE94C1}" destId="{4707F30C-76E6-46FD-A0F7-CC54A3B43AEB}" srcOrd="0" destOrd="0" presId="urn:microsoft.com/office/officeart/2005/8/layout/equation2#1"/>
    <dgm:cxn modelId="{6F4C6CF3-C23F-4599-B91F-3F29412EC96E}" type="presParOf" srcId="{09B230D5-B608-4687-8904-E90509FB8AA9}" destId="{2DBF2212-66C7-4493-BAFE-6F2A3A3C7470}" srcOrd="0" destOrd="0" presId="urn:microsoft.com/office/officeart/2005/8/layout/equation2#1"/>
    <dgm:cxn modelId="{2AC2B63B-3416-43F9-85E5-76DDD172576D}" type="presParOf" srcId="{2DBF2212-66C7-4493-BAFE-6F2A3A3C7470}" destId="{41703FD6-8C15-4F4E-876C-DE3A2D3BB4E5}" srcOrd="0" destOrd="0" presId="urn:microsoft.com/office/officeart/2005/8/layout/equation2#1"/>
    <dgm:cxn modelId="{8DA00F02-BD0B-4DAD-A6B1-BC978408D868}" type="presParOf" srcId="{09B230D5-B608-4687-8904-E90509FB8AA9}" destId="{58FBDD44-162F-425A-9D07-6162A6D80BD1}" srcOrd="1" destOrd="0" presId="urn:microsoft.com/office/officeart/2005/8/layout/equation2#1"/>
    <dgm:cxn modelId="{8C66CC47-EDAC-4671-8B1A-8E2B8739D5E5}" type="presParOf" srcId="{58FBDD44-162F-425A-9D07-6162A6D80BD1}" destId="{AE2284CB-9C68-4115-84AE-BD45C3DEC7D6}" srcOrd="0" destOrd="0" presId="urn:microsoft.com/office/officeart/2005/8/layout/equation2#1"/>
    <dgm:cxn modelId="{77AF67C0-C148-4C22-B0AC-7F75CAEE9444}" type="presParOf" srcId="{09B230D5-B608-4687-8904-E90509FB8AA9}" destId="{4707F30C-76E6-46FD-A0F7-CC54A3B43AEB}" srcOrd="2" destOrd="0" presId="urn:microsoft.com/office/officeart/2005/8/layout/equation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B14A0E-FC5F-4D8A-B590-10A00B8C5927}" type="doc">
      <dgm:prSet loTypeId="urn:microsoft.com/office/officeart/2005/8/layout/equation2#2" loCatId="process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5B36C315-9A26-407F-82D4-88EEC5BAE10F}">
      <dgm:prSet phldrT="[文本]" custT="1"/>
      <dgm:spPr>
        <a:solidFill>
          <a:srgbClr val="414455"/>
        </a:solidFill>
      </dgm:spPr>
      <dgm:t>
        <a:bodyPr/>
        <a:lstStyle/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词向量化后</a:t>
          </a:r>
          <a:endParaRPr lang="en-US" altLang="zh-CN" sz="13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的数据集</a:t>
          </a:r>
          <a:endParaRPr lang="en-US" altLang="zh-CN" sz="13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FCA13-848B-4129-8CB6-4932FCFFF7E6}" type="parTrans" cxnId="{D23E765D-06A2-4F02-969E-7AC7817A8AA6}">
      <dgm:prSet/>
      <dgm:spPr/>
      <dgm:t>
        <a:bodyPr/>
        <a:lstStyle/>
        <a:p>
          <a:endParaRPr lang="zh-CN" altLang="en-US"/>
        </a:p>
      </dgm:t>
    </dgm:pt>
    <dgm:pt modelId="{60E512C2-37E2-463D-AB7D-902BE5E27B38}" type="sibTrans" cxnId="{D23E765D-06A2-4F02-969E-7AC7817A8AA6}">
      <dgm:prSet/>
      <dgm:spPr/>
      <dgm:t>
        <a:bodyPr/>
        <a:lstStyle/>
        <a:p>
          <a:endParaRPr lang="zh-CN" altLang="en-US"/>
        </a:p>
      </dgm:t>
    </dgm:pt>
    <dgm:pt modelId="{2143D1C0-DC90-4BFE-8799-FB08C62E9071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621CA1-A2AD-496E-9325-8B9927A53E37}" type="parTrans" cxnId="{B3E89CCE-0071-4C0B-B51F-641B993053C5}">
      <dgm:prSet/>
      <dgm:spPr/>
      <dgm:t>
        <a:bodyPr/>
        <a:lstStyle/>
        <a:p>
          <a:endParaRPr lang="zh-CN" altLang="en-US"/>
        </a:p>
      </dgm:t>
    </dgm:pt>
    <dgm:pt modelId="{3FB1323D-95E4-4F2F-B1D7-B15775BCED3D}" type="sibTrans" cxnId="{B3E89CCE-0071-4C0B-B51F-641B993053C5}">
      <dgm:prSet/>
      <dgm:spPr/>
      <dgm:t>
        <a:bodyPr/>
        <a:lstStyle/>
        <a:p>
          <a:endParaRPr lang="zh-CN" altLang="en-US" dirty="0"/>
        </a:p>
      </dgm:t>
    </dgm:pt>
    <dgm:pt modelId="{9BB49021-C6AF-4CED-835F-46C684C2921B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训练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1D9FA-3E89-47ED-AE8C-F9192D3568FA}" type="parTrans" cxnId="{0BE977F3-B961-4EF7-8942-3D83A96E81E5}">
      <dgm:prSet/>
      <dgm:spPr/>
      <dgm:t>
        <a:bodyPr/>
        <a:lstStyle/>
        <a:p>
          <a:endParaRPr lang="zh-CN" altLang="en-US"/>
        </a:p>
      </dgm:t>
    </dgm:pt>
    <dgm:pt modelId="{4D1391B8-A8D5-4CF7-80F0-15D5E816AF5A}" type="sibTrans" cxnId="{0BE977F3-B961-4EF7-8942-3D83A96E81E5}">
      <dgm:prSet/>
      <dgm:spPr/>
      <dgm:t>
        <a:bodyPr/>
        <a:lstStyle/>
        <a:p>
          <a:endParaRPr lang="zh-CN" altLang="en-US"/>
        </a:p>
      </dgm:t>
    </dgm:pt>
    <dgm:pt modelId="{AC216382-4B06-480F-BEC3-9740A79D52AF}" type="pres">
      <dgm:prSet presAssocID="{2CB14A0E-FC5F-4D8A-B590-10A00B8C592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C830DA-C827-4072-86F7-4AC7B1A633D3}" type="pres">
      <dgm:prSet presAssocID="{2CB14A0E-FC5F-4D8A-B590-10A00B8C5927}" presName="vNodes" presStyleCnt="0"/>
      <dgm:spPr/>
    </dgm:pt>
    <dgm:pt modelId="{874AE994-B0EF-4531-BA38-712BDFF38B29}" type="pres">
      <dgm:prSet presAssocID="{5B36C315-9A26-407F-82D4-88EEC5BAE10F}" presName="node" presStyleLbl="node1" presStyleIdx="0" presStyleCnt="3" custScaleX="189394" custScaleY="220179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zh-CN" altLang="en-US"/>
        </a:p>
      </dgm:t>
    </dgm:pt>
    <dgm:pt modelId="{303F7492-C4F1-4A40-A9D5-14243CDCC603}" type="pres">
      <dgm:prSet presAssocID="{60E512C2-37E2-463D-AB7D-902BE5E27B38}" presName="spacerT" presStyleCnt="0"/>
      <dgm:spPr/>
    </dgm:pt>
    <dgm:pt modelId="{BF54AB27-5281-41B4-BB1A-511C8EB7518E}" type="pres">
      <dgm:prSet presAssocID="{60E512C2-37E2-463D-AB7D-902BE5E27B3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97A5CF5-A38C-4189-8C2B-E061E3836283}" type="pres">
      <dgm:prSet presAssocID="{60E512C2-37E2-463D-AB7D-902BE5E27B38}" presName="spacerB" presStyleCnt="0"/>
      <dgm:spPr/>
    </dgm:pt>
    <dgm:pt modelId="{DAA8B29E-D00C-42BE-8FCB-5E9251157105}" type="pres">
      <dgm:prSet presAssocID="{2143D1C0-DC90-4BFE-8799-FB08C62E9071}" presName="node" presStyleLbl="node1" presStyleIdx="1" presStyleCnt="3" custScaleX="252164" custScaleY="172312">
        <dgm:presLayoutVars>
          <dgm:bulletEnabled val="1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zh-CN" altLang="en-US"/>
        </a:p>
      </dgm:t>
    </dgm:pt>
    <dgm:pt modelId="{79C494A7-33B2-40DE-8556-1A802E93E489}" type="pres">
      <dgm:prSet presAssocID="{2CB14A0E-FC5F-4D8A-B590-10A00B8C5927}" presName="sibTransLast" presStyleLbl="sibTrans2D1" presStyleIdx="1" presStyleCnt="2" custScaleX="147159" custScaleY="257601"/>
      <dgm:spPr/>
      <dgm:t>
        <a:bodyPr/>
        <a:lstStyle/>
        <a:p>
          <a:endParaRPr lang="zh-CN" altLang="en-US"/>
        </a:p>
      </dgm:t>
    </dgm:pt>
    <dgm:pt modelId="{64A9BECF-97A5-4EE4-AE45-1141E74FB0A2}" type="pres">
      <dgm:prSet presAssocID="{2CB14A0E-FC5F-4D8A-B590-10A00B8C592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8B13929-B8E1-4E1C-BE46-0CFC1D65FC3B}" type="pres">
      <dgm:prSet presAssocID="{2CB14A0E-FC5F-4D8A-B590-10A00B8C5927}" presName="lastNode" presStyleLbl="node1" presStyleIdx="2" presStyleCnt="3" custScaleX="114252" custScaleY="82614" custLinFactX="61392" custLinFactNeighborX="100000" custLinFactNeighborY="-4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178564-A159-447C-8F4E-9606E1ABFA54}" type="presOf" srcId="{3FB1323D-95E4-4F2F-B1D7-B15775BCED3D}" destId="{64A9BECF-97A5-4EE4-AE45-1141E74FB0A2}" srcOrd="1" destOrd="0" presId="urn:microsoft.com/office/officeart/2005/8/layout/equation2#2"/>
    <dgm:cxn modelId="{07684E97-BDBF-4BEE-B27E-13AB9D8D8FCC}" type="presOf" srcId="{9BB49021-C6AF-4CED-835F-46C684C2921B}" destId="{38B13929-B8E1-4E1C-BE46-0CFC1D65FC3B}" srcOrd="0" destOrd="0" presId="urn:microsoft.com/office/officeart/2005/8/layout/equation2#2"/>
    <dgm:cxn modelId="{9770EDAA-DDC5-424A-9BCC-C806035F6C61}" type="presOf" srcId="{60E512C2-37E2-463D-AB7D-902BE5E27B38}" destId="{BF54AB27-5281-41B4-BB1A-511C8EB7518E}" srcOrd="0" destOrd="0" presId="urn:microsoft.com/office/officeart/2005/8/layout/equation2#2"/>
    <dgm:cxn modelId="{D23E765D-06A2-4F02-969E-7AC7817A8AA6}" srcId="{2CB14A0E-FC5F-4D8A-B590-10A00B8C5927}" destId="{5B36C315-9A26-407F-82D4-88EEC5BAE10F}" srcOrd="0" destOrd="0" parTransId="{B7FFCA13-848B-4129-8CB6-4932FCFFF7E6}" sibTransId="{60E512C2-37E2-463D-AB7D-902BE5E27B38}"/>
    <dgm:cxn modelId="{CC155FFB-FCA8-4C63-9671-A47AE0716BB5}" type="presOf" srcId="{2143D1C0-DC90-4BFE-8799-FB08C62E9071}" destId="{DAA8B29E-D00C-42BE-8FCB-5E9251157105}" srcOrd="0" destOrd="0" presId="urn:microsoft.com/office/officeart/2005/8/layout/equation2#2"/>
    <dgm:cxn modelId="{0BE977F3-B961-4EF7-8942-3D83A96E81E5}" srcId="{2CB14A0E-FC5F-4D8A-B590-10A00B8C5927}" destId="{9BB49021-C6AF-4CED-835F-46C684C2921B}" srcOrd="2" destOrd="0" parTransId="{2071D9FA-3E89-47ED-AE8C-F9192D3568FA}" sibTransId="{4D1391B8-A8D5-4CF7-80F0-15D5E816AF5A}"/>
    <dgm:cxn modelId="{0CA06F37-AD20-4A99-9702-E3E47160C5B8}" type="presOf" srcId="{5B36C315-9A26-407F-82D4-88EEC5BAE10F}" destId="{874AE994-B0EF-4531-BA38-712BDFF38B29}" srcOrd="0" destOrd="0" presId="urn:microsoft.com/office/officeart/2005/8/layout/equation2#2"/>
    <dgm:cxn modelId="{ADAEF283-92E1-4577-B703-C4818843D4FC}" type="presOf" srcId="{3FB1323D-95E4-4F2F-B1D7-B15775BCED3D}" destId="{79C494A7-33B2-40DE-8556-1A802E93E489}" srcOrd="0" destOrd="0" presId="urn:microsoft.com/office/officeart/2005/8/layout/equation2#2"/>
    <dgm:cxn modelId="{B3E89CCE-0071-4C0B-B51F-641B993053C5}" srcId="{2CB14A0E-FC5F-4D8A-B590-10A00B8C5927}" destId="{2143D1C0-DC90-4BFE-8799-FB08C62E9071}" srcOrd="1" destOrd="0" parTransId="{F9621CA1-A2AD-496E-9325-8B9927A53E37}" sibTransId="{3FB1323D-95E4-4F2F-B1D7-B15775BCED3D}"/>
    <dgm:cxn modelId="{B1B7C52C-C9B5-4033-8C6D-76B1A369F0FA}" type="presOf" srcId="{2CB14A0E-FC5F-4D8A-B590-10A00B8C5927}" destId="{AC216382-4B06-480F-BEC3-9740A79D52AF}" srcOrd="0" destOrd="0" presId="urn:microsoft.com/office/officeart/2005/8/layout/equation2#2"/>
    <dgm:cxn modelId="{59F7DE77-051D-495D-A8D1-660CFC555D63}" type="presParOf" srcId="{AC216382-4B06-480F-BEC3-9740A79D52AF}" destId="{56C830DA-C827-4072-86F7-4AC7B1A633D3}" srcOrd="0" destOrd="0" presId="urn:microsoft.com/office/officeart/2005/8/layout/equation2#2"/>
    <dgm:cxn modelId="{AC1A8B2C-DE64-494E-BC1D-C7A715A24509}" type="presParOf" srcId="{56C830DA-C827-4072-86F7-4AC7B1A633D3}" destId="{874AE994-B0EF-4531-BA38-712BDFF38B29}" srcOrd="0" destOrd="0" presId="urn:microsoft.com/office/officeart/2005/8/layout/equation2#2"/>
    <dgm:cxn modelId="{4FEC7641-B678-44EA-AFC4-AE94019A3A5F}" type="presParOf" srcId="{56C830DA-C827-4072-86F7-4AC7B1A633D3}" destId="{303F7492-C4F1-4A40-A9D5-14243CDCC603}" srcOrd="1" destOrd="0" presId="urn:microsoft.com/office/officeart/2005/8/layout/equation2#2"/>
    <dgm:cxn modelId="{455BDD58-4F71-4B6C-B0F7-10D31503C2BC}" type="presParOf" srcId="{56C830DA-C827-4072-86F7-4AC7B1A633D3}" destId="{BF54AB27-5281-41B4-BB1A-511C8EB7518E}" srcOrd="2" destOrd="0" presId="urn:microsoft.com/office/officeart/2005/8/layout/equation2#2"/>
    <dgm:cxn modelId="{3A7EC417-A15C-43C8-AE36-F101AB4130E3}" type="presParOf" srcId="{56C830DA-C827-4072-86F7-4AC7B1A633D3}" destId="{A97A5CF5-A38C-4189-8C2B-E061E3836283}" srcOrd="3" destOrd="0" presId="urn:microsoft.com/office/officeart/2005/8/layout/equation2#2"/>
    <dgm:cxn modelId="{B121734C-0749-41C9-BA29-CF3A54A16DA4}" type="presParOf" srcId="{56C830DA-C827-4072-86F7-4AC7B1A633D3}" destId="{DAA8B29E-D00C-42BE-8FCB-5E9251157105}" srcOrd="4" destOrd="0" presId="urn:microsoft.com/office/officeart/2005/8/layout/equation2#2"/>
    <dgm:cxn modelId="{C7C9E843-D1B2-46DA-A6A4-82BEB671D9E1}" type="presParOf" srcId="{AC216382-4B06-480F-BEC3-9740A79D52AF}" destId="{79C494A7-33B2-40DE-8556-1A802E93E489}" srcOrd="1" destOrd="0" presId="urn:microsoft.com/office/officeart/2005/8/layout/equation2#2"/>
    <dgm:cxn modelId="{3C70591A-EFD9-44C8-A412-0280ABC63468}" type="presParOf" srcId="{79C494A7-33B2-40DE-8556-1A802E93E489}" destId="{64A9BECF-97A5-4EE4-AE45-1141E74FB0A2}" srcOrd="0" destOrd="0" presId="urn:microsoft.com/office/officeart/2005/8/layout/equation2#2"/>
    <dgm:cxn modelId="{E7B8B034-F4DB-4150-824F-8AAA642BCCFE}" type="presParOf" srcId="{AC216382-4B06-480F-BEC3-9740A79D52AF}" destId="{38B13929-B8E1-4E1C-BE46-0CFC1D65FC3B}" srcOrd="2" destOrd="0" presId="urn:microsoft.com/office/officeart/2005/8/layout/equation2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B14A0E-FC5F-4D8A-B590-10A00B8C5927}" type="doc">
      <dgm:prSet loTypeId="urn:microsoft.com/office/officeart/2005/8/layout/equation2#3" loCatId="process" qsTypeId="urn:microsoft.com/office/officeart/2005/8/quickstyle/simple1#5" qsCatId="simple" csTypeId="urn:microsoft.com/office/officeart/2005/8/colors/accent1_2#5" csCatId="accent1" phldr="1"/>
      <dgm:spPr/>
    </dgm:pt>
    <dgm:pt modelId="{5B36C315-9A26-407F-82D4-88EEC5BAE10F}">
      <dgm:prSet phldrT="[文本]" custT="1"/>
      <dgm:spPr>
        <a:solidFill>
          <a:srgbClr val="414455"/>
        </a:solidFill>
      </dgm:spPr>
      <dgm:t>
        <a:bodyPr/>
        <a:lstStyle/>
        <a:p>
          <a:r>
            <a:rPr lang="zh-CN" altLang="en-US" sz="1400" i="0" dirty="0" smtClean="0">
              <a:latin typeface="Consolas" panose="020B0609020204030204" pitchFamily="49" charset="0"/>
              <a:ea typeface="微软雅黑" panose="020B0503020204020204" pitchFamily="34" charset="-122"/>
            </a:rPr>
            <a:t>测试用</a:t>
          </a:r>
          <a:endParaRPr lang="en-US" altLang="zh-CN" sz="1400" i="0" dirty="0" smtClean="0">
            <a:latin typeface="Consolas" panose="020B0609020204030204" pitchFamily="49" charset="0"/>
            <a:ea typeface="微软雅黑" panose="020B0503020204020204" pitchFamily="34" charset="-122"/>
          </a:endParaRPr>
        </a:p>
        <a:p>
          <a:r>
            <a:rPr lang="zh-CN" altLang="en-US" sz="1400" i="0" dirty="0" smtClean="0">
              <a:latin typeface="Consolas" panose="020B0609020204030204" pitchFamily="49" charset="0"/>
              <a:ea typeface="微软雅黑" panose="020B0503020204020204" pitchFamily="34" charset="-122"/>
            </a:rPr>
            <a:t>评价文本</a:t>
          </a:r>
          <a:endParaRPr lang="zh-CN" altLang="en-US" sz="1400" i="0" dirty="0">
            <a:latin typeface="Consolas" panose="020B0609020204030204" pitchFamily="49" charset="0"/>
            <a:ea typeface="微软雅黑" panose="020B0503020204020204" pitchFamily="34" charset="-122"/>
          </a:endParaRPr>
        </a:p>
      </dgm:t>
    </dgm:pt>
    <dgm:pt modelId="{B7FFCA13-848B-4129-8CB6-4932FCFFF7E6}" type="parTrans" cxnId="{D23E765D-06A2-4F02-969E-7AC7817A8AA6}">
      <dgm:prSet/>
      <dgm:spPr/>
      <dgm:t>
        <a:bodyPr/>
        <a:lstStyle/>
        <a:p>
          <a:endParaRPr lang="zh-CN" altLang="en-US"/>
        </a:p>
      </dgm:t>
    </dgm:pt>
    <dgm:pt modelId="{60E512C2-37E2-463D-AB7D-902BE5E27B38}" type="sibTrans" cxnId="{D23E765D-06A2-4F02-969E-7AC7817A8AA6}">
      <dgm:prSet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43D1C0-DC90-4BFE-8799-FB08C62E9071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使用情感分析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模型进行计算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621CA1-A2AD-496E-9325-8B9927A53E37}" type="parTrans" cxnId="{B3E89CCE-0071-4C0B-B51F-641B993053C5}">
      <dgm:prSet/>
      <dgm:spPr/>
      <dgm:t>
        <a:bodyPr/>
        <a:lstStyle/>
        <a:p>
          <a:endParaRPr lang="zh-CN" altLang="en-US"/>
        </a:p>
      </dgm:t>
    </dgm:pt>
    <dgm:pt modelId="{3FB1323D-95E4-4F2F-B1D7-B15775BCED3D}" type="sibTrans" cxnId="{B3E89CCE-0071-4C0B-B51F-641B993053C5}">
      <dgm:prSet/>
      <dgm:spPr/>
      <dgm:t>
        <a:bodyPr/>
        <a:lstStyle/>
        <a:p>
          <a:endParaRPr lang="zh-CN" altLang="en-US"/>
        </a:p>
      </dgm:t>
    </dgm:pt>
    <dgm:pt modelId="{AC216382-4B06-480F-BEC3-9740A79D52AF}" type="pres">
      <dgm:prSet presAssocID="{2CB14A0E-FC5F-4D8A-B590-10A00B8C5927}" presName="Name0" presStyleCnt="0">
        <dgm:presLayoutVars>
          <dgm:dir/>
          <dgm:resizeHandles val="exact"/>
        </dgm:presLayoutVars>
      </dgm:prSet>
      <dgm:spPr/>
    </dgm:pt>
    <dgm:pt modelId="{56C830DA-C827-4072-86F7-4AC7B1A633D3}" type="pres">
      <dgm:prSet presAssocID="{2CB14A0E-FC5F-4D8A-B590-10A00B8C5927}" presName="vNodes" presStyleCnt="0"/>
      <dgm:spPr/>
    </dgm:pt>
    <dgm:pt modelId="{874AE994-B0EF-4531-BA38-712BDFF38B29}" type="pres">
      <dgm:prSet presAssocID="{5B36C315-9A26-407F-82D4-88EEC5BAE10F}" presName="node" presStyleLbl="node1" presStyleIdx="0" presStyleCnt="2" custScaleX="64402" custScaleY="64402">
        <dgm:presLayoutVars>
          <dgm:bulletEnabled val="1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zh-CN" altLang="en-US"/>
        </a:p>
      </dgm:t>
    </dgm:pt>
    <dgm:pt modelId="{79C494A7-33B2-40DE-8556-1A802E93E489}" type="pres">
      <dgm:prSet presAssocID="{2CB14A0E-FC5F-4D8A-B590-10A00B8C5927}" presName="sibTransLast" presStyleLbl="sibTrans2D1" presStyleIdx="0" presStyleCnt="1" custScaleX="166829" custScaleY="96525"/>
      <dgm:spPr/>
      <dgm:t>
        <a:bodyPr/>
        <a:lstStyle/>
        <a:p>
          <a:endParaRPr lang="zh-CN" altLang="en-US"/>
        </a:p>
      </dgm:t>
    </dgm:pt>
    <dgm:pt modelId="{64A9BECF-97A5-4EE4-AE45-1141E74FB0A2}" type="pres">
      <dgm:prSet presAssocID="{2CB14A0E-FC5F-4D8A-B590-10A00B8C5927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38B13929-B8E1-4E1C-BE46-0CFC1D65FC3B}" type="pres">
      <dgm:prSet presAssocID="{2CB14A0E-FC5F-4D8A-B590-10A00B8C5927}" presName="lastNode" presStyleLbl="node1" presStyleIdx="1" presStyleCnt="2" custScaleX="81971" custScaleY="59272" custLinFactX="61392" custLinFactNeighborX="100000" custLinFactNeighborY="-4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718845-19DA-4E0C-801F-62CB1ABB6511}" type="presOf" srcId="{2143D1C0-DC90-4BFE-8799-FB08C62E9071}" destId="{38B13929-B8E1-4E1C-BE46-0CFC1D65FC3B}" srcOrd="0" destOrd="0" presId="urn:microsoft.com/office/officeart/2005/8/layout/equation2#3"/>
    <dgm:cxn modelId="{B1B7C52C-C9B5-4033-8C6D-76B1A369F0FA}" type="presOf" srcId="{2CB14A0E-FC5F-4D8A-B590-10A00B8C5927}" destId="{AC216382-4B06-480F-BEC3-9740A79D52AF}" srcOrd="0" destOrd="0" presId="urn:microsoft.com/office/officeart/2005/8/layout/equation2#3"/>
    <dgm:cxn modelId="{D23E765D-06A2-4F02-969E-7AC7817A8AA6}" srcId="{2CB14A0E-FC5F-4D8A-B590-10A00B8C5927}" destId="{5B36C315-9A26-407F-82D4-88EEC5BAE10F}" srcOrd="0" destOrd="0" parTransId="{B7FFCA13-848B-4129-8CB6-4932FCFFF7E6}" sibTransId="{60E512C2-37E2-463D-AB7D-902BE5E27B38}"/>
    <dgm:cxn modelId="{B3E89CCE-0071-4C0B-B51F-641B993053C5}" srcId="{2CB14A0E-FC5F-4D8A-B590-10A00B8C5927}" destId="{2143D1C0-DC90-4BFE-8799-FB08C62E9071}" srcOrd="1" destOrd="0" parTransId="{F9621CA1-A2AD-496E-9325-8B9927A53E37}" sibTransId="{3FB1323D-95E4-4F2F-B1D7-B15775BCED3D}"/>
    <dgm:cxn modelId="{0CA06F37-AD20-4A99-9702-E3E47160C5B8}" type="presOf" srcId="{5B36C315-9A26-407F-82D4-88EEC5BAE10F}" destId="{874AE994-B0EF-4531-BA38-712BDFF38B29}" srcOrd="0" destOrd="0" presId="urn:microsoft.com/office/officeart/2005/8/layout/equation2#3"/>
    <dgm:cxn modelId="{53A63B67-B181-4009-8CB1-F6A9E2D0DFD8}" type="presOf" srcId="{60E512C2-37E2-463D-AB7D-902BE5E27B38}" destId="{79C494A7-33B2-40DE-8556-1A802E93E489}" srcOrd="0" destOrd="0" presId="urn:microsoft.com/office/officeart/2005/8/layout/equation2#3"/>
    <dgm:cxn modelId="{428B72B3-8A37-44C6-827E-77DC4287B786}" type="presOf" srcId="{60E512C2-37E2-463D-AB7D-902BE5E27B38}" destId="{64A9BECF-97A5-4EE4-AE45-1141E74FB0A2}" srcOrd="1" destOrd="0" presId="urn:microsoft.com/office/officeart/2005/8/layout/equation2#3"/>
    <dgm:cxn modelId="{59F7DE77-051D-495D-A8D1-660CFC555D63}" type="presParOf" srcId="{AC216382-4B06-480F-BEC3-9740A79D52AF}" destId="{56C830DA-C827-4072-86F7-4AC7B1A633D3}" srcOrd="0" destOrd="0" presId="urn:microsoft.com/office/officeart/2005/8/layout/equation2#3"/>
    <dgm:cxn modelId="{AC1A8B2C-DE64-494E-BC1D-C7A715A24509}" type="presParOf" srcId="{56C830DA-C827-4072-86F7-4AC7B1A633D3}" destId="{874AE994-B0EF-4531-BA38-712BDFF38B29}" srcOrd="0" destOrd="0" presId="urn:microsoft.com/office/officeart/2005/8/layout/equation2#3"/>
    <dgm:cxn modelId="{C7C9E843-D1B2-46DA-A6A4-82BEB671D9E1}" type="presParOf" srcId="{AC216382-4B06-480F-BEC3-9740A79D52AF}" destId="{79C494A7-33B2-40DE-8556-1A802E93E489}" srcOrd="1" destOrd="0" presId="urn:microsoft.com/office/officeart/2005/8/layout/equation2#3"/>
    <dgm:cxn modelId="{3C70591A-EFD9-44C8-A412-0280ABC63468}" type="presParOf" srcId="{79C494A7-33B2-40DE-8556-1A802E93E489}" destId="{64A9BECF-97A5-4EE4-AE45-1141E74FB0A2}" srcOrd="0" destOrd="0" presId="urn:microsoft.com/office/officeart/2005/8/layout/equation2#3"/>
    <dgm:cxn modelId="{E7B8B034-F4DB-4150-824F-8AAA642BCCFE}" type="presParOf" srcId="{AC216382-4B06-480F-BEC3-9740A79D52AF}" destId="{38B13929-B8E1-4E1C-BE46-0CFC1D65FC3B}" srcOrd="2" destOrd="0" presId="urn:microsoft.com/office/officeart/2005/8/layout/equation2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43B47-3224-4615-A954-ADD25046035E}">
      <dsp:nvSpPr>
        <dsp:cNvPr id="0" name=""/>
        <dsp:cNvSpPr/>
      </dsp:nvSpPr>
      <dsp:spPr>
        <a:xfrm>
          <a:off x="5357" y="0"/>
          <a:ext cx="1601390" cy="5760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清理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9" y="16872"/>
        <a:ext cx="1567646" cy="542320"/>
      </dsp:txXfrm>
    </dsp:sp>
    <dsp:sp modelId="{C3403EBE-F4FA-4595-8BA6-7436A609D1DC}">
      <dsp:nvSpPr>
        <dsp:cNvPr id="0" name=""/>
        <dsp:cNvSpPr/>
      </dsp:nvSpPr>
      <dsp:spPr>
        <a:xfrm>
          <a:off x="1766887" y="8945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766887" y="168888"/>
        <a:ext cx="237646" cy="238286"/>
      </dsp:txXfrm>
    </dsp:sp>
    <dsp:sp modelId="{050EEA37-6E13-4879-ADB8-844222A73AAB}">
      <dsp:nvSpPr>
        <dsp:cNvPr id="0" name=""/>
        <dsp:cNvSpPr/>
      </dsp:nvSpPr>
      <dsp:spPr>
        <a:xfrm>
          <a:off x="2247304" y="0"/>
          <a:ext cx="1601390" cy="5760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分词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4176" y="16872"/>
        <a:ext cx="1567646" cy="542320"/>
      </dsp:txXfrm>
    </dsp:sp>
    <dsp:sp modelId="{250F7048-7FE7-4F88-8E62-3FD38C1212A0}">
      <dsp:nvSpPr>
        <dsp:cNvPr id="0" name=""/>
        <dsp:cNvSpPr/>
      </dsp:nvSpPr>
      <dsp:spPr>
        <a:xfrm>
          <a:off x="4008834" y="8945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008834" y="168888"/>
        <a:ext cx="237646" cy="238286"/>
      </dsp:txXfrm>
    </dsp:sp>
    <dsp:sp modelId="{A6F3FA3D-8794-41D5-9122-E282F7D7D03C}">
      <dsp:nvSpPr>
        <dsp:cNvPr id="0" name=""/>
        <dsp:cNvSpPr/>
      </dsp:nvSpPr>
      <dsp:spPr>
        <a:xfrm>
          <a:off x="4489251" y="0"/>
          <a:ext cx="1601390" cy="57606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归一化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06123" y="16872"/>
        <a:ext cx="1567646" cy="542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03FD6-8C15-4F4E-876C-DE3A2D3BB4E5}">
      <dsp:nvSpPr>
        <dsp:cNvPr id="0" name=""/>
        <dsp:cNvSpPr/>
      </dsp:nvSpPr>
      <dsp:spPr>
        <a:xfrm>
          <a:off x="1314" y="792249"/>
          <a:ext cx="1203751" cy="1407608"/>
        </a:xfrm>
        <a:prstGeom prst="can">
          <a:avLst/>
        </a:prstGeom>
        <a:solidFill>
          <a:srgbClr val="41445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数据集（预处理完成）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4" y="1093187"/>
        <a:ext cx="1203751" cy="956201"/>
      </dsp:txXfrm>
    </dsp:sp>
    <dsp:sp modelId="{58FBDD44-162F-425A-9D07-6162A6D80BD1}">
      <dsp:nvSpPr>
        <dsp:cNvPr id="0" name=""/>
        <dsp:cNvSpPr/>
      </dsp:nvSpPr>
      <dsp:spPr>
        <a:xfrm>
          <a:off x="1790301" y="851682"/>
          <a:ext cx="1240699" cy="1288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500" kern="1200"/>
        </a:p>
      </dsp:txBody>
      <dsp:txXfrm>
        <a:off x="1790301" y="1109430"/>
        <a:ext cx="868489" cy="773246"/>
      </dsp:txXfrm>
    </dsp:sp>
    <dsp:sp modelId="{4707F30C-76E6-46FD-A0F7-CC54A3B43AEB}">
      <dsp:nvSpPr>
        <dsp:cNvPr id="0" name=""/>
        <dsp:cNvSpPr/>
      </dsp:nvSpPr>
      <dsp:spPr>
        <a:xfrm>
          <a:off x="3546008" y="768566"/>
          <a:ext cx="1372884" cy="1454973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词向量化</a:t>
          </a:r>
          <a:endParaRPr lang="en-US" altLang="zh-CN" sz="1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47062" y="981642"/>
        <a:ext cx="970776" cy="10288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#1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#1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#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#3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5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672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02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497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66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360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53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280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74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78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97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364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7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8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82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989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7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1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9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706285" y="-6407"/>
            <a:ext cx="4536504" cy="39193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341668" y="3907971"/>
            <a:ext cx="1265739" cy="1245401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7944" y="3433070"/>
            <a:ext cx="4788631" cy="1107996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 smtClean="0">
                <a:solidFill>
                  <a:schemeClr val="bg1"/>
                </a:solidFill>
              </a:rPr>
              <a:t>队名：冯</a:t>
            </a:r>
            <a:r>
              <a:rPr lang="ja-JP" altLang="en-US" sz="1500" dirty="0" smtClean="0">
                <a:solidFill>
                  <a:schemeClr val="bg1"/>
                </a:solidFill>
              </a:rPr>
              <a:t>・</a:t>
            </a:r>
            <a:r>
              <a:rPr lang="zh-CN" altLang="en-US" sz="1500" dirty="0" smtClean="0">
                <a:solidFill>
                  <a:schemeClr val="bg1"/>
                </a:solidFill>
              </a:rPr>
              <a:t>诺依曼</a:t>
            </a:r>
            <a:r>
              <a:rPr lang="zh-CN" altLang="en-US" sz="1500" dirty="0">
                <a:solidFill>
                  <a:schemeClr val="bg1"/>
                </a:solidFill>
              </a:rPr>
              <a:t>队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成员：李鹏飞、吕汶颖</a:t>
            </a:r>
            <a:r>
              <a:rPr lang="zh-CN" altLang="en-US" sz="1500" dirty="0">
                <a:solidFill>
                  <a:schemeClr val="bg1"/>
                </a:solidFill>
              </a:rPr>
              <a:t>、</a:t>
            </a:r>
            <a:r>
              <a:rPr lang="zh-CN" altLang="en-US" sz="1500" dirty="0" smtClean="0">
                <a:solidFill>
                  <a:schemeClr val="bg1"/>
                </a:solidFill>
              </a:rPr>
              <a:t>刘迪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1500" dirty="0" smtClean="0">
                <a:solidFill>
                  <a:schemeClr val="bg1"/>
                </a:solidFill>
              </a:rPr>
              <a:t>2020</a:t>
            </a:r>
            <a:r>
              <a:rPr lang="zh-CN" altLang="en-US" sz="1500" dirty="0" smtClean="0">
                <a:solidFill>
                  <a:schemeClr val="bg1"/>
                </a:solidFill>
              </a:rPr>
              <a:t>年</a:t>
            </a:r>
            <a:r>
              <a:rPr lang="en-US" altLang="zh-CN" sz="1500" dirty="0" smtClean="0">
                <a:solidFill>
                  <a:schemeClr val="bg1"/>
                </a:solidFill>
              </a:rPr>
              <a:t>1</a:t>
            </a:r>
            <a:r>
              <a:rPr lang="zh-CN" altLang="en-US" sz="1500" dirty="0" smtClean="0">
                <a:solidFill>
                  <a:schemeClr val="bg1"/>
                </a:solidFill>
              </a:rPr>
              <a:t>月</a:t>
            </a:r>
            <a:r>
              <a:rPr lang="en-US" altLang="zh-CN" sz="1500" dirty="0" smtClean="0">
                <a:solidFill>
                  <a:schemeClr val="bg1"/>
                </a:solidFill>
              </a:rPr>
              <a:t>13</a:t>
            </a:r>
            <a:r>
              <a:rPr lang="zh-CN" altLang="en-US" sz="1500" dirty="0" smtClean="0">
                <a:solidFill>
                  <a:schemeClr val="bg1"/>
                </a:solidFill>
              </a:rPr>
              <a:t>日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6265" y="2054363"/>
            <a:ext cx="4860231" cy="39241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</a:rPr>
              <a:t>开课吧人工智能课学院 </a:t>
            </a:r>
            <a:r>
              <a:rPr lang="en-US" altLang="zh-CN" sz="1400" dirty="0" smtClean="0">
                <a:solidFill>
                  <a:schemeClr val="bg1"/>
                </a:solidFill>
              </a:rPr>
              <a:t>NLP</a:t>
            </a:r>
            <a:r>
              <a:rPr lang="zh-CN" altLang="en-US" sz="1400" dirty="0" smtClean="0">
                <a:solidFill>
                  <a:schemeClr val="bg1"/>
                </a:solidFill>
              </a:rPr>
              <a:t>与</a:t>
            </a:r>
            <a:r>
              <a:rPr lang="en-US" altLang="zh-CN" sz="1400" dirty="0" smtClean="0">
                <a:solidFill>
                  <a:schemeClr val="bg1"/>
                </a:solidFill>
              </a:rPr>
              <a:t>AI </a:t>
            </a:r>
            <a:r>
              <a:rPr lang="zh-CN" altLang="en-US" sz="1400" dirty="0" smtClean="0">
                <a:solidFill>
                  <a:schemeClr val="bg1"/>
                </a:solidFill>
              </a:rPr>
              <a:t>第</a:t>
            </a:r>
            <a:r>
              <a:rPr lang="en-US" altLang="zh-CN" sz="1400" dirty="0" smtClean="0">
                <a:solidFill>
                  <a:schemeClr val="bg1"/>
                </a:solidFill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</a:rPr>
              <a:t>期作业 项目二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2521083"/>
            <a:ext cx="5472200" cy="715581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用户评论的细粒度情感</a:t>
            </a:r>
            <a:r>
              <a:rPr lang="zh-CN" altLang="en-US" sz="2800" b="1" dirty="0">
                <a:solidFill>
                  <a:schemeClr val="bg1"/>
                </a:solidFill>
              </a:rPr>
              <a:t>分析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系统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589788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冯</a:t>
            </a:r>
            <a:r>
              <a:rPr lang="ja-JP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・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诺依曼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队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75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15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764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20" grpId="0"/>
      <p:bldP spid="21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2627784" y="719286"/>
            <a:ext cx="280831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MaxPooling1D(2)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池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7784" y="1151334"/>
            <a:ext cx="2808312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Dropout(0.25)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27784" y="1583382"/>
            <a:ext cx="280831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Conv1D(128,4</a:t>
            </a:r>
            <a:r>
              <a:rPr lang="en-US" altLang="zh-CN" sz="1200" dirty="0" smtClean="0"/>
              <a:t>) </a:t>
            </a:r>
            <a:r>
              <a:rPr lang="zh-CN" altLang="en-US" sz="1200" dirty="0" smtClean="0"/>
              <a:t>一</a:t>
            </a:r>
            <a:r>
              <a:rPr lang="zh-CN" altLang="en-US" sz="1200" dirty="0"/>
              <a:t>维</a:t>
            </a:r>
            <a:r>
              <a:rPr lang="zh-CN" altLang="en-US" sz="1200" dirty="0" smtClean="0"/>
              <a:t>卷积</a:t>
            </a:r>
            <a:r>
              <a:rPr lang="zh-CN" altLang="en-US" sz="1200" dirty="0"/>
              <a:t>层</a:t>
            </a:r>
            <a:endParaRPr lang="en-US" altLang="zh-CN" sz="1200" dirty="0"/>
          </a:p>
        </p:txBody>
      </p:sp>
      <p:sp>
        <p:nvSpPr>
          <p:cNvPr id="10" name="矩形 9"/>
          <p:cNvSpPr/>
          <p:nvPr/>
        </p:nvSpPr>
        <p:spPr>
          <a:xfrm>
            <a:off x="2627784" y="2015430"/>
            <a:ext cx="280831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MaxPooling1D(2)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池化层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7784" y="2447478"/>
            <a:ext cx="2808312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(0.25)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7784" y="2879526"/>
            <a:ext cx="280831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Conv1D(256,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27784" y="3311574"/>
            <a:ext cx="280831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Global MaxPooling1D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全局池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27784" y="296530"/>
            <a:ext cx="280831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Conv1D(64,3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卷积层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27784" y="3743622"/>
            <a:ext cx="2808312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Dropout(0.5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27784" y="4155926"/>
            <a:ext cx="280831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Normalization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endCxn id="14" idx="0"/>
          </p:cNvCxnSpPr>
          <p:nvPr/>
        </p:nvCxnSpPr>
        <p:spPr>
          <a:xfrm>
            <a:off x="4031940" y="48721"/>
            <a:ext cx="0" cy="2478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1" idx="2"/>
          </p:cNvCxnSpPr>
          <p:nvPr/>
        </p:nvCxnSpPr>
        <p:spPr>
          <a:xfrm>
            <a:off x="4031940" y="4876006"/>
            <a:ext cx="0" cy="22509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067944" y="-20538"/>
            <a:ext cx="2664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以</a:t>
            </a:r>
            <a:r>
              <a:rPr lang="en-US" altLang="zh-CN" sz="1050" dirty="0" smtClean="0"/>
              <a:t>Word Embedding</a:t>
            </a:r>
            <a:r>
              <a:rPr lang="zh-CN" altLang="en-US" sz="1050" dirty="0" smtClean="0"/>
              <a:t>形式输入的</a:t>
            </a:r>
            <a:r>
              <a:rPr lang="zh-CN" altLang="en-US" sz="1050" dirty="0" smtClean="0"/>
              <a:t>“单字”</a:t>
            </a:r>
            <a:endParaRPr lang="en-US" altLang="zh-CN" sz="1050" dirty="0"/>
          </a:p>
        </p:txBody>
      </p:sp>
      <p:sp>
        <p:nvSpPr>
          <p:cNvPr id="20" name="文本框 19"/>
          <p:cNvSpPr txBox="1"/>
          <p:nvPr/>
        </p:nvSpPr>
        <p:spPr>
          <a:xfrm>
            <a:off x="4188618" y="4847188"/>
            <a:ext cx="2664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计算出输出值</a:t>
            </a:r>
            <a:endParaRPr lang="en-US" altLang="zh-CN" sz="1050" dirty="0"/>
          </a:p>
        </p:txBody>
      </p:sp>
      <p:cxnSp>
        <p:nvCxnSpPr>
          <p:cNvPr id="25" name="直接箭头连接符 24"/>
          <p:cNvCxnSpPr>
            <a:stCxn id="14" idx="2"/>
            <a:endCxn id="2" idx="0"/>
          </p:cNvCxnSpPr>
          <p:nvPr/>
        </p:nvCxnSpPr>
        <p:spPr>
          <a:xfrm>
            <a:off x="4031940" y="584562"/>
            <a:ext cx="0" cy="134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" idx="2"/>
            <a:endCxn id="8" idx="0"/>
          </p:cNvCxnSpPr>
          <p:nvPr/>
        </p:nvCxnSpPr>
        <p:spPr>
          <a:xfrm>
            <a:off x="4031940" y="1007318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2"/>
            <a:endCxn id="9" idx="0"/>
          </p:cNvCxnSpPr>
          <p:nvPr/>
        </p:nvCxnSpPr>
        <p:spPr>
          <a:xfrm>
            <a:off x="4031940" y="1439366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2"/>
            <a:endCxn id="10" idx="0"/>
          </p:cNvCxnSpPr>
          <p:nvPr/>
        </p:nvCxnSpPr>
        <p:spPr>
          <a:xfrm>
            <a:off x="4031940" y="1871414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2"/>
            <a:endCxn id="11" idx="0"/>
          </p:cNvCxnSpPr>
          <p:nvPr/>
        </p:nvCxnSpPr>
        <p:spPr>
          <a:xfrm>
            <a:off x="4031940" y="2303462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2"/>
            <a:endCxn id="12" idx="0"/>
          </p:cNvCxnSpPr>
          <p:nvPr/>
        </p:nvCxnSpPr>
        <p:spPr>
          <a:xfrm>
            <a:off x="4031940" y="2735510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2"/>
            <a:endCxn id="13" idx="0"/>
          </p:cNvCxnSpPr>
          <p:nvPr/>
        </p:nvCxnSpPr>
        <p:spPr>
          <a:xfrm>
            <a:off x="4031940" y="3167558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2"/>
            <a:endCxn id="15" idx="0"/>
          </p:cNvCxnSpPr>
          <p:nvPr/>
        </p:nvCxnSpPr>
        <p:spPr>
          <a:xfrm>
            <a:off x="4031940" y="3599606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2"/>
            <a:endCxn id="16" idx="0"/>
          </p:cNvCxnSpPr>
          <p:nvPr/>
        </p:nvCxnSpPr>
        <p:spPr>
          <a:xfrm>
            <a:off x="4031940" y="4031654"/>
            <a:ext cx="0" cy="1242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627784" y="4587974"/>
            <a:ext cx="280831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Dense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16" idx="2"/>
            <a:endCxn id="51" idx="0"/>
          </p:cNvCxnSpPr>
          <p:nvPr/>
        </p:nvCxnSpPr>
        <p:spPr>
          <a:xfrm>
            <a:off x="4031940" y="4443958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示 1"/>
          <p:cNvGraphicFramePr/>
          <p:nvPr/>
        </p:nvGraphicFramePr>
        <p:xfrm>
          <a:off x="683568" y="1709680"/>
          <a:ext cx="4104456" cy="2315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右箭头 6"/>
          <p:cNvSpPr/>
          <p:nvPr/>
        </p:nvSpPr>
        <p:spPr>
          <a:xfrm>
            <a:off x="5081211" y="2440016"/>
            <a:ext cx="1080120" cy="855307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dirty="0"/>
          </a:p>
        </p:txBody>
      </p:sp>
      <p:sp>
        <p:nvSpPr>
          <p:cNvPr id="8" name="流程图: 数据 7"/>
          <p:cNvSpPr/>
          <p:nvPr/>
        </p:nvSpPr>
        <p:spPr>
          <a:xfrm>
            <a:off x="6454518" y="2359219"/>
            <a:ext cx="1551267" cy="936104"/>
          </a:xfrm>
          <a:prstGeom prst="flowChartInputOutput">
            <a:avLst/>
          </a:prstGeom>
          <a:solidFill>
            <a:srgbClr val="0E90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训练后的模型</a:t>
            </a: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实际应用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示 1"/>
          <p:cNvGraphicFramePr/>
          <p:nvPr/>
        </p:nvGraphicFramePr>
        <p:xfrm>
          <a:off x="1187624" y="1709680"/>
          <a:ext cx="4104456" cy="2315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右箭头 6"/>
          <p:cNvSpPr/>
          <p:nvPr/>
        </p:nvSpPr>
        <p:spPr>
          <a:xfrm>
            <a:off x="5585267" y="2440016"/>
            <a:ext cx="1080120" cy="855307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dirty="0"/>
          </a:p>
        </p:txBody>
      </p:sp>
      <p:sp>
        <p:nvSpPr>
          <p:cNvPr id="8" name="流程图: 数据 7"/>
          <p:cNvSpPr/>
          <p:nvPr/>
        </p:nvSpPr>
        <p:spPr>
          <a:xfrm>
            <a:off x="7053181" y="2359219"/>
            <a:ext cx="1551267" cy="936104"/>
          </a:xfrm>
          <a:prstGeom prst="flowChartInputOutput">
            <a:avLst/>
          </a:prstGeom>
          <a:solidFill>
            <a:srgbClr val="0E90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20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个分类上的评分</a:t>
            </a:r>
            <a:endParaRPr lang="zh-CN" altLang="en-US" sz="1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3866666" y="1016248"/>
            <a:ext cx="1440160" cy="1440160"/>
          </a:xfrm>
          <a:prstGeom prst="ellipse">
            <a:avLst/>
          </a:prstGeom>
          <a:noFill/>
          <a:ln w="12700">
            <a:solidFill>
              <a:srgbClr val="41445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660232" y="1016248"/>
            <a:ext cx="1440160" cy="1440160"/>
          </a:xfrm>
          <a:prstGeom prst="ellipse">
            <a:avLst/>
          </a:prstGeom>
          <a:noFill/>
          <a:ln w="12700">
            <a:solidFill>
              <a:srgbClr val="41445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889985" y="2563882"/>
            <a:ext cx="2364860" cy="1808068"/>
            <a:chOff x="1200943" y="2662332"/>
            <a:chExt cx="2364860" cy="1808068"/>
          </a:xfrm>
        </p:grpSpPr>
        <p:sp>
          <p:nvSpPr>
            <p:cNvPr id="25" name="等腰三角形 15"/>
            <p:cNvSpPr/>
            <p:nvPr/>
          </p:nvSpPr>
          <p:spPr>
            <a:xfrm>
              <a:off x="1202729" y="2662332"/>
              <a:ext cx="2310579" cy="1800110"/>
            </a:xfrm>
            <a:custGeom>
              <a:avLst/>
              <a:gdLst/>
              <a:ahLst/>
              <a:cxnLst/>
              <a:rect l="l" t="t" r="r" b="b"/>
              <a:pathLst>
                <a:path w="1842244" h="2162875">
                  <a:moveTo>
                    <a:pt x="921122" y="0"/>
                  </a:moveTo>
                  <a:lnTo>
                    <a:pt x="1034320" y="195169"/>
                  </a:lnTo>
                  <a:lnTo>
                    <a:pt x="1842244" y="195169"/>
                  </a:lnTo>
                  <a:lnTo>
                    <a:pt x="1842244" y="2162875"/>
                  </a:lnTo>
                  <a:lnTo>
                    <a:pt x="0" y="2162875"/>
                  </a:lnTo>
                  <a:lnTo>
                    <a:pt x="0" y="195169"/>
                  </a:lnTo>
                  <a:lnTo>
                    <a:pt x="807924" y="1951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1200943" y="2824163"/>
              <a:ext cx="1427957" cy="1646237"/>
            </a:xfrm>
            <a:custGeom>
              <a:avLst/>
              <a:gdLst>
                <a:gd name="connsiteX0" fmla="*/ 0 w 1435100"/>
                <a:gd name="connsiteY0" fmla="*/ 1625600 h 1625600"/>
                <a:gd name="connsiteX1" fmla="*/ 1435100 w 1435100"/>
                <a:gd name="connsiteY1" fmla="*/ 0 h 1625600"/>
                <a:gd name="connsiteX2" fmla="*/ 38100 w 1435100"/>
                <a:gd name="connsiteY2" fmla="*/ 0 h 1625600"/>
                <a:gd name="connsiteX3" fmla="*/ 0 w 1435100"/>
                <a:gd name="connsiteY3" fmla="*/ 1625600 h 1625600"/>
                <a:gd name="connsiteX0-1" fmla="*/ 0 w 1435100"/>
                <a:gd name="connsiteY0-2" fmla="*/ 1625600 h 1625600"/>
                <a:gd name="connsiteX1-3" fmla="*/ 1435100 w 1435100"/>
                <a:gd name="connsiteY1-4" fmla="*/ 0 h 1625600"/>
                <a:gd name="connsiteX2-5" fmla="*/ 9525 w 1435100"/>
                <a:gd name="connsiteY2-6" fmla="*/ 0 h 1625600"/>
                <a:gd name="connsiteX3-7" fmla="*/ 0 w 1435100"/>
                <a:gd name="connsiteY3-8" fmla="*/ 1625600 h 1625600"/>
                <a:gd name="connsiteX0-9" fmla="*/ 0 w 1427957"/>
                <a:gd name="connsiteY0-10" fmla="*/ 1625600 h 1625600"/>
                <a:gd name="connsiteX1-11" fmla="*/ 1427957 w 1427957"/>
                <a:gd name="connsiteY1-12" fmla="*/ 0 h 1625600"/>
                <a:gd name="connsiteX2-13" fmla="*/ 2382 w 1427957"/>
                <a:gd name="connsiteY2-14" fmla="*/ 0 h 1625600"/>
                <a:gd name="connsiteX3-15" fmla="*/ 0 w 1427957"/>
                <a:gd name="connsiteY3-16" fmla="*/ 1625600 h 1625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27957" h="1625600">
                  <a:moveTo>
                    <a:pt x="0" y="1625600"/>
                  </a:moveTo>
                  <a:lnTo>
                    <a:pt x="1427957" y="0"/>
                  </a:lnTo>
                  <a:lnTo>
                    <a:pt x="2382" y="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420664" y="3012695"/>
              <a:ext cx="2145139" cy="1084476"/>
              <a:chOff x="1103164" y="3088895"/>
              <a:chExt cx="2145139" cy="108447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242806" y="3088895"/>
                <a:ext cx="99097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</a:t>
                </a:r>
                <a:r>
                  <a:rPr lang="zh-CN" altLang="en-US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页面</a:t>
                </a:r>
                <a:endPara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103164" y="3398926"/>
                <a:ext cx="19094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使用</a:t>
                </a:r>
                <a:r>
                  <a:rPr lang="en-US" altLang="zh-CN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Echarts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实现可视化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103164" y="3647649"/>
                <a:ext cx="9140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快速搭建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03164" y="3896372"/>
                <a:ext cx="2145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自动调整各分类的图形大小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804444" y="2563882"/>
            <a:ext cx="1665349" cy="1808068"/>
            <a:chOff x="1200943" y="2662332"/>
            <a:chExt cx="1665349" cy="1808068"/>
          </a:xfrm>
          <a:solidFill>
            <a:srgbClr val="17375E"/>
          </a:solidFill>
        </p:grpSpPr>
        <p:sp>
          <p:nvSpPr>
            <p:cNvPr id="34" name="等腰三角形 15"/>
            <p:cNvSpPr/>
            <p:nvPr/>
          </p:nvSpPr>
          <p:spPr>
            <a:xfrm>
              <a:off x="1202730" y="2662332"/>
              <a:ext cx="1663562" cy="1800110"/>
            </a:xfrm>
            <a:custGeom>
              <a:avLst/>
              <a:gdLst/>
              <a:ahLst/>
              <a:cxnLst/>
              <a:rect l="l" t="t" r="r" b="b"/>
              <a:pathLst>
                <a:path w="1842244" h="2162875">
                  <a:moveTo>
                    <a:pt x="921122" y="0"/>
                  </a:moveTo>
                  <a:lnTo>
                    <a:pt x="1034320" y="195169"/>
                  </a:lnTo>
                  <a:lnTo>
                    <a:pt x="1842244" y="195169"/>
                  </a:lnTo>
                  <a:lnTo>
                    <a:pt x="1842244" y="2162875"/>
                  </a:lnTo>
                  <a:lnTo>
                    <a:pt x="0" y="2162875"/>
                  </a:lnTo>
                  <a:lnTo>
                    <a:pt x="0" y="195169"/>
                  </a:lnTo>
                  <a:lnTo>
                    <a:pt x="807924" y="195169"/>
                  </a:ln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1200943" y="2824163"/>
              <a:ext cx="1427957" cy="1646237"/>
            </a:xfrm>
            <a:custGeom>
              <a:avLst/>
              <a:gdLst>
                <a:gd name="connsiteX0" fmla="*/ 0 w 1435100"/>
                <a:gd name="connsiteY0" fmla="*/ 1625600 h 1625600"/>
                <a:gd name="connsiteX1" fmla="*/ 1435100 w 1435100"/>
                <a:gd name="connsiteY1" fmla="*/ 0 h 1625600"/>
                <a:gd name="connsiteX2" fmla="*/ 38100 w 1435100"/>
                <a:gd name="connsiteY2" fmla="*/ 0 h 1625600"/>
                <a:gd name="connsiteX3" fmla="*/ 0 w 1435100"/>
                <a:gd name="connsiteY3" fmla="*/ 1625600 h 1625600"/>
                <a:gd name="connsiteX0-1" fmla="*/ 0 w 1435100"/>
                <a:gd name="connsiteY0-2" fmla="*/ 1625600 h 1625600"/>
                <a:gd name="connsiteX1-3" fmla="*/ 1435100 w 1435100"/>
                <a:gd name="connsiteY1-4" fmla="*/ 0 h 1625600"/>
                <a:gd name="connsiteX2-5" fmla="*/ 9525 w 1435100"/>
                <a:gd name="connsiteY2-6" fmla="*/ 0 h 1625600"/>
                <a:gd name="connsiteX3-7" fmla="*/ 0 w 1435100"/>
                <a:gd name="connsiteY3-8" fmla="*/ 1625600 h 1625600"/>
                <a:gd name="connsiteX0-9" fmla="*/ 0 w 1427957"/>
                <a:gd name="connsiteY0-10" fmla="*/ 1625600 h 1625600"/>
                <a:gd name="connsiteX1-11" fmla="*/ 1427957 w 1427957"/>
                <a:gd name="connsiteY1-12" fmla="*/ 0 h 1625600"/>
                <a:gd name="connsiteX2-13" fmla="*/ 2382 w 1427957"/>
                <a:gd name="connsiteY2-14" fmla="*/ 0 h 1625600"/>
                <a:gd name="connsiteX3-15" fmla="*/ 0 w 1427957"/>
                <a:gd name="connsiteY3-16" fmla="*/ 1625600 h 1625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27957" h="1625600">
                  <a:moveTo>
                    <a:pt x="0" y="1625600"/>
                  </a:moveTo>
                  <a:lnTo>
                    <a:pt x="1427957" y="0"/>
                  </a:lnTo>
                  <a:lnTo>
                    <a:pt x="2382" y="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686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248419" y="3012695"/>
              <a:ext cx="1529586" cy="1020419"/>
              <a:chOff x="930919" y="3088895"/>
              <a:chExt cx="1529586" cy="1020419"/>
            </a:xfrm>
            <a:grpFill/>
          </p:grpSpPr>
          <p:sp>
            <p:nvSpPr>
              <p:cNvPr id="37" name="矩形 36"/>
              <p:cNvSpPr/>
              <p:nvPr/>
            </p:nvSpPr>
            <p:spPr>
              <a:xfrm>
                <a:off x="1229332" y="3088895"/>
                <a:ext cx="761747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sz="15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</a:t>
                </a:r>
                <a:endPara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30919" y="3398926"/>
                <a:ext cx="10438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使用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Nginx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30919" y="3647649"/>
                <a:ext cx="1529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&gt;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指定服务器端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上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的</a:t>
                </a:r>
                <a:endPara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既有工具</a:t>
                </a: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6199302" y="2563882"/>
            <a:ext cx="2843154" cy="1808068"/>
            <a:chOff x="1200943" y="2662332"/>
            <a:chExt cx="2843154" cy="1808068"/>
          </a:xfrm>
        </p:grpSpPr>
        <p:sp>
          <p:nvSpPr>
            <p:cNvPr id="56" name="等腰三角形 15"/>
            <p:cNvSpPr/>
            <p:nvPr/>
          </p:nvSpPr>
          <p:spPr>
            <a:xfrm>
              <a:off x="1202729" y="2662332"/>
              <a:ext cx="2453441" cy="1800110"/>
            </a:xfrm>
            <a:custGeom>
              <a:avLst/>
              <a:gdLst/>
              <a:ahLst/>
              <a:cxnLst/>
              <a:rect l="l" t="t" r="r" b="b"/>
              <a:pathLst>
                <a:path w="1842244" h="2162875">
                  <a:moveTo>
                    <a:pt x="921122" y="0"/>
                  </a:moveTo>
                  <a:lnTo>
                    <a:pt x="1034320" y="195169"/>
                  </a:lnTo>
                  <a:lnTo>
                    <a:pt x="1842244" y="195169"/>
                  </a:lnTo>
                  <a:lnTo>
                    <a:pt x="1842244" y="2162875"/>
                  </a:lnTo>
                  <a:lnTo>
                    <a:pt x="0" y="2162875"/>
                  </a:lnTo>
                  <a:lnTo>
                    <a:pt x="0" y="195169"/>
                  </a:lnTo>
                  <a:lnTo>
                    <a:pt x="807924" y="1951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200943" y="2824163"/>
              <a:ext cx="1427957" cy="1646237"/>
            </a:xfrm>
            <a:custGeom>
              <a:avLst/>
              <a:gdLst>
                <a:gd name="connsiteX0" fmla="*/ 0 w 1435100"/>
                <a:gd name="connsiteY0" fmla="*/ 1625600 h 1625600"/>
                <a:gd name="connsiteX1" fmla="*/ 1435100 w 1435100"/>
                <a:gd name="connsiteY1" fmla="*/ 0 h 1625600"/>
                <a:gd name="connsiteX2" fmla="*/ 38100 w 1435100"/>
                <a:gd name="connsiteY2" fmla="*/ 0 h 1625600"/>
                <a:gd name="connsiteX3" fmla="*/ 0 w 1435100"/>
                <a:gd name="connsiteY3" fmla="*/ 1625600 h 1625600"/>
                <a:gd name="connsiteX0-1" fmla="*/ 0 w 1435100"/>
                <a:gd name="connsiteY0-2" fmla="*/ 1625600 h 1625600"/>
                <a:gd name="connsiteX1-3" fmla="*/ 1435100 w 1435100"/>
                <a:gd name="connsiteY1-4" fmla="*/ 0 h 1625600"/>
                <a:gd name="connsiteX2-5" fmla="*/ 9525 w 1435100"/>
                <a:gd name="connsiteY2-6" fmla="*/ 0 h 1625600"/>
                <a:gd name="connsiteX3-7" fmla="*/ 0 w 1435100"/>
                <a:gd name="connsiteY3-8" fmla="*/ 1625600 h 1625600"/>
                <a:gd name="connsiteX0-9" fmla="*/ 0 w 1427957"/>
                <a:gd name="connsiteY0-10" fmla="*/ 1625600 h 1625600"/>
                <a:gd name="connsiteX1-11" fmla="*/ 1427957 w 1427957"/>
                <a:gd name="connsiteY1-12" fmla="*/ 0 h 1625600"/>
                <a:gd name="connsiteX2-13" fmla="*/ 2382 w 1427957"/>
                <a:gd name="connsiteY2-14" fmla="*/ 0 h 1625600"/>
                <a:gd name="connsiteX3-15" fmla="*/ 0 w 1427957"/>
                <a:gd name="connsiteY3-16" fmla="*/ 1625600 h 1625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27957" h="1625600">
                  <a:moveTo>
                    <a:pt x="0" y="1625600"/>
                  </a:moveTo>
                  <a:lnTo>
                    <a:pt x="1427957" y="0"/>
                  </a:lnTo>
                  <a:lnTo>
                    <a:pt x="2382" y="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397219" y="3012695"/>
              <a:ext cx="2646878" cy="1333199"/>
              <a:chOff x="1079719" y="3088895"/>
              <a:chExt cx="2646878" cy="133319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209500" y="3088895"/>
                <a:ext cx="98616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交互方式</a:t>
                </a:r>
                <a:endPara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79719" y="3398926"/>
                <a:ext cx="14157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手动输入评价文本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79719" y="3647649"/>
                <a:ext cx="26468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自动获取评价文本（从测试数据中）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79719" y="4145095"/>
                <a:ext cx="12618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生成评分并显示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8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9562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交互性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40" name="矩形 39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TextBox 30"/>
          <p:cNvSpPr txBox="1"/>
          <p:nvPr/>
        </p:nvSpPr>
        <p:spPr>
          <a:xfrm>
            <a:off x="1109705" y="3985587"/>
            <a:ext cx="19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可展开大分类确认小分类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84096" y="1131590"/>
            <a:ext cx="1044554" cy="11819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2" y="1168865"/>
            <a:ext cx="1144721" cy="1144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7" b="23290"/>
          <a:stretch>
            <a:fillRect/>
          </a:stretch>
        </p:blipFill>
        <p:spPr>
          <a:xfrm>
            <a:off x="5968440" y="3397407"/>
            <a:ext cx="468254" cy="2544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2" t="26007" r="12538" b="26394"/>
          <a:stretch>
            <a:fillRect/>
          </a:stretch>
        </p:blipFill>
        <p:spPr>
          <a:xfrm>
            <a:off x="5991549" y="3974896"/>
            <a:ext cx="404030" cy="24976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297601" y="1005928"/>
            <a:ext cx="1440160" cy="1440160"/>
            <a:chOff x="1421916" y="1016248"/>
            <a:chExt cx="1440160" cy="144016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619672" y="1923678"/>
              <a:ext cx="1071937" cy="314651"/>
            </a:xfrm>
            <a:prstGeom prst="rect">
              <a:avLst/>
            </a:prstGeom>
          </p:spPr>
        </p:pic>
        <p:sp>
          <p:nvSpPr>
            <p:cNvPr id="17" name="椭圆 16"/>
            <p:cNvSpPr/>
            <p:nvPr/>
          </p:nvSpPr>
          <p:spPr>
            <a:xfrm>
              <a:off x="1421916" y="1016248"/>
              <a:ext cx="1440160" cy="1440160"/>
            </a:xfrm>
            <a:prstGeom prst="ellipse">
              <a:avLst/>
            </a:prstGeom>
            <a:noFill/>
            <a:ln w="12700">
              <a:solidFill>
                <a:srgbClr val="41445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733967" y="1143039"/>
              <a:ext cx="893817" cy="82395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97105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的优化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4417655" cy="530915"/>
            <a:chOff x="3707904" y="1275606"/>
            <a:chExt cx="4417655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124621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Optimization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113399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工作与优化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61198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训练过程的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animBg="1"/>
      <p:bldP spid="11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26112" y="1556236"/>
            <a:ext cx="2363189" cy="2363189"/>
          </a:xfrm>
          <a:prstGeom prst="ellipse">
            <a:avLst/>
          </a:prstGeom>
          <a:solidFill>
            <a:srgbClr val="414455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11560" y="1441687"/>
            <a:ext cx="2592288" cy="2592288"/>
          </a:xfrm>
          <a:prstGeom prst="ellipse">
            <a:avLst/>
          </a:prstGeom>
          <a:noFill/>
          <a:ln cmpd="sng">
            <a:solidFill>
              <a:srgbClr val="414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95" y="2089759"/>
            <a:ext cx="914667" cy="1286251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3" idx="0"/>
            <a:endCxn id="9" idx="2"/>
          </p:cNvCxnSpPr>
          <p:nvPr/>
        </p:nvCxnSpPr>
        <p:spPr>
          <a:xfrm>
            <a:off x="1907704" y="1441687"/>
            <a:ext cx="2073322" cy="1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" idx="6"/>
            <a:endCxn id="12" idx="2"/>
          </p:cNvCxnSpPr>
          <p:nvPr/>
        </p:nvCxnSpPr>
        <p:spPr>
          <a:xfrm flipV="1">
            <a:off x="3203848" y="2732885"/>
            <a:ext cx="777180" cy="494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" idx="4"/>
            <a:endCxn id="15" idx="2"/>
          </p:cNvCxnSpPr>
          <p:nvPr/>
        </p:nvCxnSpPr>
        <p:spPr>
          <a:xfrm flipV="1">
            <a:off x="1907704" y="4033974"/>
            <a:ext cx="2073322" cy="1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3981026" y="1081647"/>
            <a:ext cx="720080" cy="720081"/>
            <a:chOff x="3995936" y="1495374"/>
            <a:chExt cx="720080" cy="720080"/>
          </a:xfrm>
        </p:grpSpPr>
        <p:sp>
          <p:nvSpPr>
            <p:cNvPr id="9" name="椭圆 8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61545" y="1624511"/>
              <a:ext cx="604653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81028" y="2372845"/>
            <a:ext cx="720080" cy="720080"/>
            <a:chOff x="3995936" y="2786571"/>
            <a:chExt cx="720080" cy="720080"/>
          </a:xfrm>
        </p:grpSpPr>
        <p:sp>
          <p:nvSpPr>
            <p:cNvPr id="12" name="椭圆 11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1543" y="2920654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81026" y="3673934"/>
            <a:ext cx="720080" cy="720080"/>
            <a:chOff x="3995936" y="4087662"/>
            <a:chExt cx="720080" cy="720080"/>
          </a:xfrm>
        </p:grpSpPr>
        <p:sp>
          <p:nvSpPr>
            <p:cNvPr id="15" name="椭圆 14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61545" y="421680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 bwMode="auto">
          <a:xfrm>
            <a:off x="4886874" y="1227523"/>
            <a:ext cx="3546569" cy="722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适当增加模型的深度（层数），以提高输出结果的准确度。</a:t>
            </a:r>
            <a:endParaRPr lang="en-US" altLang="zh-CN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经过反复实验，选定了“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层”这个兼顾了输出精度、训练时间及处理时间的模型深度。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901239" y="867483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增加模型的深度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913865" y="2669091"/>
            <a:ext cx="354656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合理安排卷积层、池化层以及</a:t>
            </a:r>
            <a:r>
              <a:rPr lang="en-US" altLang="zh-CN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层的位置，并根据实验的实际观测结果调整出最优的各层的模型参数。</a:t>
            </a:r>
            <a:endParaRPr lang="en-US" altLang="zh-CN" sz="9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28230" y="2309051"/>
            <a:ext cx="350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合理选择模型中各层的类型和参数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932042" y="3840527"/>
            <a:ext cx="4011137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根据多次实验的结果，将输入的评价文本切分为单字再进行向量化的情况下，最终的情感分析结果精度要比“基于单词的词向量化”要高不少。因此，采用基于单个字的词向量化方法。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946407" y="3534204"/>
            <a:ext cx="32766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基于单个字的词向量化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输出结果精度的优化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25" name="矩形 24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2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2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2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36601" y="915566"/>
            <a:ext cx="2947767" cy="4146328"/>
            <a:chOff x="4936601" y="971844"/>
            <a:chExt cx="2947767" cy="4146328"/>
          </a:xfrm>
        </p:grpSpPr>
        <p:grpSp>
          <p:nvGrpSpPr>
            <p:cNvPr id="2" name="组合 1"/>
            <p:cNvGrpSpPr/>
            <p:nvPr/>
          </p:nvGrpSpPr>
          <p:grpSpPr>
            <a:xfrm>
              <a:off x="4936601" y="971844"/>
              <a:ext cx="2947767" cy="4146328"/>
              <a:chOff x="4936601" y="971844"/>
              <a:chExt cx="2947767" cy="4146328"/>
            </a:xfrm>
          </p:grpSpPr>
          <p:sp>
            <p:nvSpPr>
              <p:cNvPr id="29" name="Freeform 5"/>
              <p:cNvSpPr/>
              <p:nvPr/>
            </p:nvSpPr>
            <p:spPr bwMode="auto">
              <a:xfrm>
                <a:off x="5184992" y="971844"/>
                <a:ext cx="2590145" cy="1192575"/>
              </a:xfrm>
              <a:custGeom>
                <a:avLst/>
                <a:gdLst>
                  <a:gd name="T0" fmla="*/ 1118 w 1175"/>
                  <a:gd name="T1" fmla="*/ 389 h 541"/>
                  <a:gd name="T2" fmla="*/ 456 w 1175"/>
                  <a:gd name="T3" fmla="*/ 104 h 541"/>
                  <a:gd name="T4" fmla="*/ 0 w 1175"/>
                  <a:gd name="T5" fmla="*/ 541 h 541"/>
                  <a:gd name="T6" fmla="*/ 1175 w 1175"/>
                  <a:gd name="T7" fmla="*/ 541 h 541"/>
                  <a:gd name="T8" fmla="*/ 1118 w 1175"/>
                  <a:gd name="T9" fmla="*/ 389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5" h="541">
                    <a:moveTo>
                      <a:pt x="1118" y="389"/>
                    </a:moveTo>
                    <a:cubicBezTo>
                      <a:pt x="895" y="0"/>
                      <a:pt x="456" y="104"/>
                      <a:pt x="456" y="104"/>
                    </a:cubicBezTo>
                    <a:cubicBezTo>
                      <a:pt x="126" y="200"/>
                      <a:pt x="25" y="389"/>
                      <a:pt x="0" y="541"/>
                    </a:cubicBezTo>
                    <a:cubicBezTo>
                      <a:pt x="1175" y="541"/>
                      <a:pt x="1175" y="541"/>
                      <a:pt x="1175" y="541"/>
                    </a:cubicBezTo>
                    <a:cubicBezTo>
                      <a:pt x="1150" y="449"/>
                      <a:pt x="1118" y="389"/>
                      <a:pt x="1118" y="389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0" name="Freeform 6"/>
              <p:cNvSpPr/>
              <p:nvPr/>
            </p:nvSpPr>
            <p:spPr bwMode="auto">
              <a:xfrm>
                <a:off x="4954557" y="2164419"/>
                <a:ext cx="2929811" cy="984584"/>
              </a:xfrm>
              <a:custGeom>
                <a:avLst/>
                <a:gdLst>
                  <a:gd name="T0" fmla="*/ 118 w 1330"/>
                  <a:gd name="T1" fmla="*/ 225 h 447"/>
                  <a:gd name="T2" fmla="*/ 102 w 1330"/>
                  <a:gd name="T3" fmla="*/ 281 h 447"/>
                  <a:gd name="T4" fmla="*/ 8 w 1330"/>
                  <a:gd name="T5" fmla="*/ 434 h 447"/>
                  <a:gd name="T6" fmla="*/ 0 w 1330"/>
                  <a:gd name="T7" fmla="*/ 447 h 447"/>
                  <a:gd name="T8" fmla="*/ 1250 w 1330"/>
                  <a:gd name="T9" fmla="*/ 447 h 447"/>
                  <a:gd name="T10" fmla="*/ 1280 w 1330"/>
                  <a:gd name="T11" fmla="*/ 0 h 447"/>
                  <a:gd name="T12" fmla="*/ 105 w 1330"/>
                  <a:gd name="T13" fmla="*/ 0 h 447"/>
                  <a:gd name="T14" fmla="*/ 118 w 1330"/>
                  <a:gd name="T15" fmla="*/ 225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0" h="447">
                    <a:moveTo>
                      <a:pt x="118" y="225"/>
                    </a:moveTo>
                    <a:cubicBezTo>
                      <a:pt x="121" y="237"/>
                      <a:pt x="116" y="242"/>
                      <a:pt x="102" y="281"/>
                    </a:cubicBezTo>
                    <a:cubicBezTo>
                      <a:pt x="89" y="321"/>
                      <a:pt x="18" y="422"/>
                      <a:pt x="8" y="434"/>
                    </a:cubicBezTo>
                    <a:cubicBezTo>
                      <a:pt x="5" y="438"/>
                      <a:pt x="2" y="442"/>
                      <a:pt x="0" y="447"/>
                    </a:cubicBezTo>
                    <a:cubicBezTo>
                      <a:pt x="1250" y="447"/>
                      <a:pt x="1250" y="447"/>
                      <a:pt x="1250" y="447"/>
                    </a:cubicBezTo>
                    <a:cubicBezTo>
                      <a:pt x="1330" y="289"/>
                      <a:pt x="1311" y="119"/>
                      <a:pt x="1280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85" y="125"/>
                      <a:pt x="118" y="225"/>
                      <a:pt x="118" y="225"/>
                    </a:cubicBezTo>
                  </a:path>
                </a:pathLst>
              </a:custGeom>
              <a:solidFill>
                <a:srgbClr val="50536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1" name="Freeform 7"/>
              <p:cNvSpPr/>
              <p:nvPr/>
            </p:nvSpPr>
            <p:spPr bwMode="auto">
              <a:xfrm>
                <a:off x="4936601" y="3149003"/>
                <a:ext cx="2772697" cy="984584"/>
              </a:xfrm>
              <a:custGeom>
                <a:avLst/>
                <a:gdLst>
                  <a:gd name="T0" fmla="*/ 1 w 1258"/>
                  <a:gd name="T1" fmla="*/ 25 h 447"/>
                  <a:gd name="T2" fmla="*/ 20 w 1258"/>
                  <a:gd name="T3" fmla="*/ 65 h 447"/>
                  <a:gd name="T4" fmla="*/ 117 w 1258"/>
                  <a:gd name="T5" fmla="*/ 80 h 447"/>
                  <a:gd name="T6" fmla="*/ 131 w 1258"/>
                  <a:gd name="T7" fmla="*/ 109 h 447"/>
                  <a:gd name="T8" fmla="*/ 110 w 1258"/>
                  <a:gd name="T9" fmla="*/ 130 h 447"/>
                  <a:gd name="T10" fmla="*/ 100 w 1258"/>
                  <a:gd name="T11" fmla="*/ 151 h 447"/>
                  <a:gd name="T12" fmla="*/ 110 w 1258"/>
                  <a:gd name="T13" fmla="*/ 175 h 447"/>
                  <a:gd name="T14" fmla="*/ 138 w 1258"/>
                  <a:gd name="T15" fmla="*/ 216 h 447"/>
                  <a:gd name="T16" fmla="*/ 130 w 1258"/>
                  <a:gd name="T17" fmla="*/ 228 h 447"/>
                  <a:gd name="T18" fmla="*/ 122 w 1258"/>
                  <a:gd name="T19" fmla="*/ 246 h 447"/>
                  <a:gd name="T20" fmla="*/ 124 w 1258"/>
                  <a:gd name="T21" fmla="*/ 273 h 447"/>
                  <a:gd name="T22" fmla="*/ 170 w 1258"/>
                  <a:gd name="T23" fmla="*/ 315 h 447"/>
                  <a:gd name="T24" fmla="*/ 171 w 1258"/>
                  <a:gd name="T25" fmla="*/ 329 h 447"/>
                  <a:gd name="T26" fmla="*/ 179 w 1258"/>
                  <a:gd name="T27" fmla="*/ 447 h 447"/>
                  <a:gd name="T28" fmla="*/ 1116 w 1258"/>
                  <a:gd name="T29" fmla="*/ 447 h 447"/>
                  <a:gd name="T30" fmla="*/ 1083 w 1258"/>
                  <a:gd name="T31" fmla="*/ 331 h 447"/>
                  <a:gd name="T32" fmla="*/ 1190 w 1258"/>
                  <a:gd name="T33" fmla="*/ 101 h 447"/>
                  <a:gd name="T34" fmla="*/ 1258 w 1258"/>
                  <a:gd name="T35" fmla="*/ 0 h 447"/>
                  <a:gd name="T36" fmla="*/ 8 w 1258"/>
                  <a:gd name="T37" fmla="*/ 0 h 447"/>
                  <a:gd name="T38" fmla="*/ 1 w 1258"/>
                  <a:gd name="T39" fmla="*/ 25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8" h="447">
                    <a:moveTo>
                      <a:pt x="1" y="25"/>
                    </a:moveTo>
                    <a:cubicBezTo>
                      <a:pt x="0" y="43"/>
                      <a:pt x="7" y="58"/>
                      <a:pt x="20" y="65"/>
                    </a:cubicBezTo>
                    <a:cubicBezTo>
                      <a:pt x="33" y="73"/>
                      <a:pt x="117" y="80"/>
                      <a:pt x="117" y="80"/>
                    </a:cubicBezTo>
                    <a:cubicBezTo>
                      <a:pt x="131" y="109"/>
                      <a:pt x="131" y="109"/>
                      <a:pt x="131" y="109"/>
                    </a:cubicBezTo>
                    <a:cubicBezTo>
                      <a:pt x="131" y="109"/>
                      <a:pt x="117" y="122"/>
                      <a:pt x="110" y="130"/>
                    </a:cubicBezTo>
                    <a:cubicBezTo>
                      <a:pt x="104" y="139"/>
                      <a:pt x="102" y="143"/>
                      <a:pt x="100" y="151"/>
                    </a:cubicBezTo>
                    <a:cubicBezTo>
                      <a:pt x="99" y="160"/>
                      <a:pt x="105" y="169"/>
                      <a:pt x="110" y="175"/>
                    </a:cubicBezTo>
                    <a:cubicBezTo>
                      <a:pt x="114" y="182"/>
                      <a:pt x="138" y="216"/>
                      <a:pt x="138" y="216"/>
                    </a:cubicBezTo>
                    <a:cubicBezTo>
                      <a:pt x="138" y="216"/>
                      <a:pt x="134" y="222"/>
                      <a:pt x="130" y="228"/>
                    </a:cubicBezTo>
                    <a:cubicBezTo>
                      <a:pt x="125" y="235"/>
                      <a:pt x="122" y="246"/>
                      <a:pt x="122" y="246"/>
                    </a:cubicBezTo>
                    <a:cubicBezTo>
                      <a:pt x="119" y="254"/>
                      <a:pt x="119" y="263"/>
                      <a:pt x="124" y="273"/>
                    </a:cubicBezTo>
                    <a:cubicBezTo>
                      <a:pt x="130" y="282"/>
                      <a:pt x="165" y="309"/>
                      <a:pt x="170" y="315"/>
                    </a:cubicBezTo>
                    <a:cubicBezTo>
                      <a:pt x="174" y="322"/>
                      <a:pt x="171" y="329"/>
                      <a:pt x="171" y="329"/>
                    </a:cubicBezTo>
                    <a:cubicBezTo>
                      <a:pt x="154" y="381"/>
                      <a:pt x="165" y="422"/>
                      <a:pt x="179" y="447"/>
                    </a:cubicBezTo>
                    <a:cubicBezTo>
                      <a:pt x="1116" y="447"/>
                      <a:pt x="1116" y="447"/>
                      <a:pt x="1116" y="447"/>
                    </a:cubicBezTo>
                    <a:cubicBezTo>
                      <a:pt x="1100" y="402"/>
                      <a:pt x="1088" y="361"/>
                      <a:pt x="1083" y="331"/>
                    </a:cubicBezTo>
                    <a:cubicBezTo>
                      <a:pt x="1068" y="232"/>
                      <a:pt x="1190" y="101"/>
                      <a:pt x="1190" y="101"/>
                    </a:cubicBezTo>
                    <a:cubicBezTo>
                      <a:pt x="1218" y="68"/>
                      <a:pt x="1240" y="34"/>
                      <a:pt x="125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7"/>
                      <a:pt x="2" y="14"/>
                      <a:pt x="1" y="25"/>
                    </a:cubicBezTo>
                  </a:path>
                </a:pathLst>
              </a:custGeom>
              <a:solidFill>
                <a:srgbClr val="50536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2" name="Freeform 8"/>
              <p:cNvSpPr/>
              <p:nvPr/>
            </p:nvSpPr>
            <p:spPr bwMode="auto">
              <a:xfrm>
                <a:off x="5331632" y="4133588"/>
                <a:ext cx="2471934" cy="984584"/>
              </a:xfrm>
              <a:custGeom>
                <a:avLst/>
                <a:gdLst>
                  <a:gd name="T0" fmla="*/ 22 w 1122"/>
                  <a:gd name="T1" fmla="*/ 29 h 447"/>
                  <a:gd name="T2" fmla="*/ 291 w 1122"/>
                  <a:gd name="T3" fmla="*/ 13 h 447"/>
                  <a:gd name="T4" fmla="*/ 357 w 1122"/>
                  <a:gd name="T5" fmla="*/ 227 h 447"/>
                  <a:gd name="T6" fmla="*/ 353 w 1122"/>
                  <a:gd name="T7" fmla="*/ 227 h 447"/>
                  <a:gd name="T8" fmla="*/ 140 w 1122"/>
                  <a:gd name="T9" fmla="*/ 447 h 447"/>
                  <a:gd name="T10" fmla="*/ 1055 w 1122"/>
                  <a:gd name="T11" fmla="*/ 447 h 447"/>
                  <a:gd name="T12" fmla="*/ 1122 w 1122"/>
                  <a:gd name="T13" fmla="*/ 447 h 447"/>
                  <a:gd name="T14" fmla="*/ 1038 w 1122"/>
                  <a:gd name="T15" fmla="*/ 224 h 447"/>
                  <a:gd name="T16" fmla="*/ 937 w 1122"/>
                  <a:gd name="T17" fmla="*/ 0 h 447"/>
                  <a:gd name="T18" fmla="*/ 0 w 1122"/>
                  <a:gd name="T19" fmla="*/ 0 h 447"/>
                  <a:gd name="T20" fmla="*/ 22 w 1122"/>
                  <a:gd name="T21" fmla="*/ 2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2" h="447">
                    <a:moveTo>
                      <a:pt x="22" y="29"/>
                    </a:moveTo>
                    <a:cubicBezTo>
                      <a:pt x="73" y="71"/>
                      <a:pt x="257" y="9"/>
                      <a:pt x="291" y="13"/>
                    </a:cubicBezTo>
                    <a:cubicBezTo>
                      <a:pt x="316" y="17"/>
                      <a:pt x="345" y="158"/>
                      <a:pt x="357" y="227"/>
                    </a:cubicBezTo>
                    <a:cubicBezTo>
                      <a:pt x="353" y="227"/>
                      <a:pt x="353" y="227"/>
                      <a:pt x="353" y="227"/>
                    </a:cubicBezTo>
                    <a:cubicBezTo>
                      <a:pt x="353" y="227"/>
                      <a:pt x="194" y="418"/>
                      <a:pt x="140" y="447"/>
                    </a:cubicBezTo>
                    <a:cubicBezTo>
                      <a:pt x="1055" y="447"/>
                      <a:pt x="1055" y="447"/>
                      <a:pt x="1055" y="447"/>
                    </a:cubicBezTo>
                    <a:cubicBezTo>
                      <a:pt x="1122" y="447"/>
                      <a:pt x="1122" y="447"/>
                      <a:pt x="1122" y="447"/>
                    </a:cubicBezTo>
                    <a:cubicBezTo>
                      <a:pt x="1038" y="224"/>
                      <a:pt x="1038" y="224"/>
                      <a:pt x="1038" y="224"/>
                    </a:cubicBezTo>
                    <a:cubicBezTo>
                      <a:pt x="1004" y="162"/>
                      <a:pt x="965" y="76"/>
                      <a:pt x="9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15"/>
                      <a:pt x="18" y="25"/>
                      <a:pt x="22" y="29"/>
                    </a:cubicBezTo>
                    <a:close/>
                  </a:path>
                </a:pathLst>
              </a:custGeom>
              <a:solidFill>
                <a:srgbClr val="505368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717" y="2442736"/>
              <a:ext cx="417475" cy="417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Oval 15"/>
            <p:cNvSpPr>
              <a:spLocks noChangeArrowheads="1"/>
            </p:cNvSpPr>
            <p:nvPr/>
          </p:nvSpPr>
          <p:spPr bwMode="auto">
            <a:xfrm>
              <a:off x="6022936" y="2556457"/>
              <a:ext cx="187041" cy="188537"/>
            </a:xfrm>
            <a:prstGeom prst="ellipse">
              <a:avLst/>
            </a:prstGeom>
            <a:solidFill>
              <a:srgbClr val="D57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39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0671" y="2655215"/>
              <a:ext cx="104743" cy="10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4906" y="2578901"/>
              <a:ext cx="73320" cy="7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 bwMode="auto">
            <a:xfrm>
              <a:off x="5473308" y="1581812"/>
              <a:ext cx="1402948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dirty="0" smtClean="0">
                  <a:solidFill>
                    <a:schemeClr val="bg1"/>
                  </a:solidFill>
                </a:rPr>
                <a:t>应对过拟合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6265395" y="2489549"/>
              <a:ext cx="140294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应对过拟合</a:t>
              </a: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5454434" y="3481740"/>
              <a:ext cx="1402948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应对过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拟合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 bwMode="auto">
            <a:xfrm>
              <a:off x="6449577" y="4244104"/>
              <a:ext cx="1250662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解决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</a:rPr>
                <a:t>Loss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下降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</a:rPr>
                <a:t>慢问题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任意多边形 49"/>
          <p:cNvSpPr/>
          <p:nvPr/>
        </p:nvSpPr>
        <p:spPr>
          <a:xfrm>
            <a:off x="1095310" y="2101512"/>
            <a:ext cx="6679826" cy="47211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1095310" y="3089555"/>
            <a:ext cx="6613988" cy="46746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1"/>
          <p:cNvSpPr>
            <a:spLocks noChangeArrowheads="1"/>
          </p:cNvSpPr>
          <p:nvPr/>
        </p:nvSpPr>
        <p:spPr bwMode="auto">
          <a:xfrm>
            <a:off x="1089521" y="3271388"/>
            <a:ext cx="4074503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在模型中增加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层，以应对过拟合问题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1095311" y="4077132"/>
            <a:ext cx="6302752" cy="43093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1"/>
          <p:cNvSpPr>
            <a:spLocks noChangeArrowheads="1"/>
          </p:cNvSpPr>
          <p:nvPr/>
        </p:nvSpPr>
        <p:spPr bwMode="auto">
          <a:xfrm>
            <a:off x="1089521" y="4248526"/>
            <a:ext cx="482219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自动调整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Rate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，以解决训练过程中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下降慢的问题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095311" y="5061893"/>
            <a:ext cx="6708255" cy="45867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训练过程的优化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59" name="矩形 58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1"/>
          <p:cNvSpPr>
            <a:spLocks noChangeArrowheads="1"/>
          </p:cNvSpPr>
          <p:nvPr/>
        </p:nvSpPr>
        <p:spPr bwMode="auto">
          <a:xfrm>
            <a:off x="1095310" y="2067694"/>
            <a:ext cx="4074503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Early Stopping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（早停法）来避免过拟合问题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1"/>
          <p:cNvSpPr>
            <a:spLocks noChangeArrowheads="1"/>
          </p:cNvSpPr>
          <p:nvPr/>
        </p:nvSpPr>
        <p:spPr bwMode="auto">
          <a:xfrm>
            <a:off x="1095309" y="1059582"/>
            <a:ext cx="4236323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(L2 Regularization)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376" y="1408807"/>
            <a:ext cx="565928" cy="603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38" y="3326000"/>
            <a:ext cx="503403" cy="548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84" y="4269451"/>
            <a:ext cx="643215" cy="643215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3" grpId="0"/>
      <p:bldP spid="54" grpId="0" animBg="1"/>
      <p:bldP spid="55" grpId="0"/>
      <p:bldP spid="56" grpId="0" animBg="1"/>
      <p:bldP spid="57" grpId="0"/>
      <p:bldP spid="61" grpId="0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82678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用户界面截图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3571270" cy="530915"/>
            <a:chOff x="3707904" y="1275606"/>
            <a:chExt cx="3571270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1311898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Display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1267014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</a:t>
              </a: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215058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实际情感分类效果展示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animBg="1"/>
      <p:bldP spid="11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5" y="915566"/>
            <a:ext cx="7668343" cy="3998188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 r="6486"/>
          <a:stretch/>
        </p:blipFill>
        <p:spPr>
          <a:xfrm>
            <a:off x="755576" y="771550"/>
            <a:ext cx="5472608" cy="394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03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73914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9906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0724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1763688" y="2779437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WordArt 20"/>
          <p:cNvSpPr>
            <a:spLocks noChangeArrowheads="1" noChangeShapeType="1" noTextEdit="1"/>
          </p:cNvSpPr>
          <p:nvPr/>
        </p:nvSpPr>
        <p:spPr bwMode="auto">
          <a:xfrm>
            <a:off x="3347864" y="770956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805064" y="699542"/>
            <a:ext cx="29718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20000"/>
              </a:lnSpc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项目目标、系统架构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3652664" y="145654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109864" y="1385131"/>
            <a:ext cx="297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部分流程与处理逻辑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20000"/>
              </a:lnSpc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数据预处理、词向量化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、模型、结果生成、前端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4095328" y="2377712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4552528" y="2258707"/>
            <a:ext cx="297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重点工作与优化</a:t>
            </a:r>
          </a:p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提高输出结果准确度的优化、性能优化、架构优化、参数灵活性优化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WordArt 20"/>
          <p:cNvSpPr>
            <a:spLocks noChangeArrowheads="1" noChangeShapeType="1" noTextEdit="1"/>
          </p:cNvSpPr>
          <p:nvPr/>
        </p:nvSpPr>
        <p:spPr bwMode="auto">
          <a:xfrm>
            <a:off x="4616524" y="3266819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4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5076056" y="3153685"/>
            <a:ext cx="2971800" cy="3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WordArt 20"/>
          <p:cNvSpPr>
            <a:spLocks noChangeArrowheads="1" noChangeShapeType="1" noTextEdit="1"/>
          </p:cNvSpPr>
          <p:nvPr/>
        </p:nvSpPr>
        <p:spPr bwMode="auto">
          <a:xfrm>
            <a:off x="5059288" y="3986899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5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5488632" y="3865142"/>
            <a:ext cx="2971800" cy="3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源代码说明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 rot="-240000">
            <a:off x="3872696" y="2230890"/>
            <a:ext cx="321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3007012" cy="530915"/>
            <a:chOff x="3707904" y="1275606"/>
            <a:chExt cx="3007012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1588127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Overview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702756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实施过程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27584" y="1009056"/>
            <a:ext cx="7495412" cy="697169"/>
            <a:chOff x="2954339" y="1349947"/>
            <a:chExt cx="7162269" cy="656288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11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将一段关于情感文本（如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餐饮店的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评价）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系统后，能够输出这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句话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</a:t>
              </a:r>
              <a:r>
                <a:rPr lang="en-US" altLang="zh-CN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大类，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类的维度上的评分。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63100" y="1349947"/>
              <a:ext cx="3117429" cy="3187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实现一个文本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细粒度情感分类系统</a:t>
              </a:r>
            </a:p>
          </p:txBody>
        </p:sp>
      </p:grpSp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8069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3" name="图示 32"/>
          <p:cNvGraphicFramePr/>
          <p:nvPr/>
        </p:nvGraphicFramePr>
        <p:xfrm>
          <a:off x="2051719" y="1779662"/>
          <a:ext cx="4752529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2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27584" y="1009056"/>
            <a:ext cx="7495412" cy="698734"/>
            <a:chOff x="2954339" y="1349947"/>
            <a:chExt cx="7162269" cy="657761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312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将一段关于餐饮店的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评价（长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文字串）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系统后，能够输出这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句话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</a:t>
              </a:r>
              <a:r>
                <a:rPr lang="en-US" altLang="zh-CN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大类，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类的维度上的评分。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63100" y="1349947"/>
              <a:ext cx="3117429" cy="3187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实现一个文本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细粒度情感分类系统</a:t>
              </a:r>
            </a:p>
          </p:txBody>
        </p:sp>
      </p:grpSp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8069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1560" y="2283718"/>
            <a:ext cx="2376264" cy="19543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味道</a:t>
            </a:r>
            <a:r>
              <a:rPr lang="ja-JP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错的面馆，性价比也相当之高，分量很足～女生吃小份，胃口小的，可能吃不完呢。环境在面馆来说算是好的，至少看上去堂子很亮，也比较干净，一般苍蝇馆子还是比不上这个卫生状况的。中午饭点的时候，人很多，人行道上也是要坐满的，隔壁的冒菜馆子，据说是一家，有时候也会开放出来坐吃面的人</a:t>
            </a:r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ja-JP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4092252" y="1851671"/>
            <a:ext cx="4872236" cy="2952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</a:t>
            </a:r>
            <a:r>
              <a:rPr lang="en-US" altLang="ja-JP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location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交通是否便利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-2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距离商圈远近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-2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是否容易寻找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-2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r>
              <a:rPr lang="ja-JP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</a:t>
            </a:r>
            <a:r>
              <a:rPr lang="en-US" altLang="ja-JP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service)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排队等候时间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-2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服务人员态度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-2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是否容易停车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-2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点菜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上菜速度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-2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r>
              <a:rPr lang="ja-JP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价格</a:t>
            </a:r>
            <a:r>
              <a:rPr lang="en-US" altLang="ja-JP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price)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价格水平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-2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性价比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(1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折扣力度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-2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/>
            <a:endParaRPr lang="en-US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ja-JP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</a:t>
            </a:r>
            <a:r>
              <a:rPr lang="en-US" altLang="ja-JP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environment)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装修情况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嘈杂情况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-2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就餐空间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-2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卫生情况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1)</a:t>
            </a:r>
          </a:p>
          <a:p>
            <a:r>
              <a:rPr lang="ja-JP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菜品</a:t>
            </a:r>
            <a:r>
              <a:rPr lang="en-US" altLang="ja-JP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dish)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分量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口感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外观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-2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推荐程度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2)</a:t>
            </a:r>
          </a:p>
          <a:p>
            <a:r>
              <a:rPr lang="ja-JP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</a:t>
            </a:r>
            <a:r>
              <a:rPr lang="en-US" altLang="ja-JP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others)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本次消费感受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1)</a:t>
            </a:r>
          </a:p>
          <a:p>
            <a:pPr lvl="1"/>
            <a:r>
              <a:rPr lang="ja-JP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再次消费的意愿</a:t>
            </a:r>
            <a:r>
              <a:rPr lang="en-US" altLang="ja-JP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-2</a:t>
            </a:r>
            <a:r>
              <a:rPr 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endParaRPr 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131840" y="2802566"/>
            <a:ext cx="910508" cy="777296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处理</a:t>
            </a:r>
            <a:endParaRPr lang="zh-CN" altLang="en-US" sz="105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2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832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83568" y="885949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、由</a:t>
            </a:r>
            <a:r>
              <a:rPr lang="en-US" altLang="zh-CN" sz="1400" dirty="0" smtClean="0"/>
              <a:t>AI Challenger 2018 </a:t>
            </a:r>
            <a:r>
              <a:rPr lang="zh-CN" altLang="en-US" sz="1400" dirty="0" smtClean="0"/>
              <a:t>官网获得“基于</a:t>
            </a:r>
            <a:r>
              <a:rPr lang="en-US" altLang="zh-CN" sz="1400" dirty="0" smtClean="0"/>
              <a:t>SVM</a:t>
            </a:r>
            <a:r>
              <a:rPr lang="zh-CN" altLang="en-US" sz="1400" dirty="0" smtClean="0"/>
              <a:t>的官方标准模型”和数据</a:t>
            </a:r>
            <a:r>
              <a:rPr lang="zh-CN" altLang="en-US" sz="1400" dirty="0"/>
              <a:t>集，尝试</a:t>
            </a:r>
            <a:r>
              <a:rPr lang="zh-CN" altLang="en-US" sz="1400" dirty="0" smtClean="0"/>
              <a:t>运行并观察运行</a:t>
            </a:r>
            <a:r>
              <a:rPr lang="zh-CN" altLang="en-US" sz="1400" dirty="0"/>
              <a:t>结果</a:t>
            </a:r>
          </a:p>
          <a:p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403648" y="2569863"/>
            <a:ext cx="688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 </a:t>
            </a:r>
            <a:r>
              <a:rPr lang="zh-CN" altLang="en-US" sz="1400" dirty="0" smtClean="0"/>
              <a:t>参考资料：</a:t>
            </a:r>
            <a:r>
              <a:rPr lang="en-US" altLang="zh-CN" sz="1400" dirty="0" smtClean="0"/>
              <a:t>https</a:t>
            </a:r>
            <a:r>
              <a:rPr lang="en-US" altLang="zh-CN" sz="1400" dirty="0"/>
              <a:t>://blog.csdn.net/linxid/article/details/82764682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6250" y="2959632"/>
            <a:ext cx="7494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、运行</a:t>
            </a:r>
            <a:r>
              <a:rPr lang="en-US" altLang="zh-CN" sz="1400" dirty="0" smtClean="0"/>
              <a:t>baseline</a:t>
            </a:r>
            <a:r>
              <a:rPr lang="zh-CN" altLang="en-US" sz="1400" dirty="0" smtClean="0"/>
              <a:t>，并</a:t>
            </a:r>
            <a:r>
              <a:rPr lang="zh-CN" altLang="en-US" sz="1400" dirty="0"/>
              <a:t>分析运行</a:t>
            </a:r>
            <a:r>
              <a:rPr lang="zh-CN" altLang="en-US" sz="1400" dirty="0" smtClean="0"/>
              <a:t>结果的准确度，以及是否有过拟合或欠拟合等现象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55576" y="3930611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、重复以下过程进行调参，直到得到相对满意的结果。</a:t>
            </a:r>
            <a:endParaRPr lang="en-US" altLang="zh-CN" sz="1400" dirty="0" smtClean="0"/>
          </a:p>
          <a:p>
            <a:r>
              <a:rPr lang="zh-CN" altLang="en-US" sz="1400" dirty="0" smtClean="0"/>
              <a:t>      分析</a:t>
            </a:r>
            <a:r>
              <a:rPr lang="zh-CN" altLang="en-US" sz="1400" dirty="0"/>
              <a:t>现象 </a:t>
            </a:r>
            <a:r>
              <a:rPr lang="en-US" altLang="zh-CN" sz="1400" dirty="0"/>
              <a:t>-&gt; </a:t>
            </a:r>
            <a:r>
              <a:rPr lang="zh-CN" altLang="en-US" sz="1400" dirty="0"/>
              <a:t>提出假设 </a:t>
            </a:r>
            <a:r>
              <a:rPr lang="en-US" altLang="zh-CN" sz="1400" dirty="0"/>
              <a:t>-&gt; </a:t>
            </a:r>
            <a:r>
              <a:rPr lang="zh-CN" altLang="en-US" sz="1400" dirty="0"/>
              <a:t>改进</a:t>
            </a:r>
            <a:r>
              <a:rPr lang="zh-CN" altLang="en-US" sz="1400" dirty="0" smtClean="0"/>
              <a:t>模型</a:t>
            </a:r>
            <a:r>
              <a:rPr lang="zh-CN" altLang="en-US" sz="1400" dirty="0"/>
              <a:t>做实验 </a:t>
            </a:r>
            <a:r>
              <a:rPr lang="en-US" altLang="zh-CN" sz="1400" dirty="0"/>
              <a:t>-&gt; </a:t>
            </a:r>
            <a:r>
              <a:rPr lang="zh-CN" altLang="en-US" sz="1400" dirty="0"/>
              <a:t>观察是否符合期望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4890" y="1224504"/>
            <a:ext cx="590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比赛官网：</a:t>
            </a:r>
            <a:r>
              <a:rPr lang="en-US" altLang="zh-CN" sz="1400" dirty="0" smtClean="0"/>
              <a:t>https</a:t>
            </a:r>
            <a:r>
              <a:rPr lang="en-US" altLang="zh-CN" sz="1400" dirty="0"/>
              <a:t>://challenger.ai/dataset/fsaouord2018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114890" y="1537960"/>
            <a:ext cx="7057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数据下载： </a:t>
            </a:r>
            <a:r>
              <a:rPr lang="en-US" altLang="zh-CN" sz="1400" dirty="0" smtClean="0"/>
              <a:t>https</a:t>
            </a:r>
            <a:r>
              <a:rPr lang="en-US" altLang="zh-CN" sz="1400" dirty="0"/>
              <a:t>://download.csdn.net/download/linxid/11469830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79090" y="2326503"/>
            <a:ext cx="824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zh-CN" altLang="en-US" sz="1400" dirty="0" smtClean="0"/>
              <a:t>参考其它资料，获得“基于深度学习方法的模型”，据此修改代码，得到初版程序</a:t>
            </a:r>
            <a:r>
              <a:rPr lang="en-US" altLang="zh-CN" sz="1400" dirty="0" smtClean="0"/>
              <a:t>(baseline)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7584" y="3411820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、从词向量化和模型结构方面</a:t>
            </a:r>
            <a:r>
              <a:rPr lang="zh-CN" altLang="en-US" sz="1400" dirty="0"/>
              <a:t>进行</a:t>
            </a:r>
            <a:r>
              <a:rPr lang="zh-CN" altLang="en-US" sz="1400" dirty="0" smtClean="0"/>
              <a:t>对</a:t>
            </a:r>
            <a:r>
              <a:rPr lang="en-US" altLang="zh-CN" sz="1400" dirty="0" smtClean="0"/>
              <a:t>baseline</a:t>
            </a:r>
            <a:r>
              <a:rPr lang="zh-CN" altLang="en-US" sz="1400" dirty="0" smtClean="0"/>
              <a:t>进行改进，并分析改进后的结果</a:t>
            </a:r>
            <a:endParaRPr lang="zh-CN" altLang="en-US" sz="14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25290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3773159" y="2504490"/>
            <a:ext cx="143244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评分结果生成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5264041" cy="530915"/>
            <a:chOff x="3707904" y="1275606"/>
            <a:chExt cx="5264041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047676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Flow &amp; Logic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959785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</a:t>
              </a: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部分流程与处理逻辑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向量化</a:t>
            </a:r>
          </a:p>
        </p:txBody>
      </p:sp>
      <p:sp>
        <p:nvSpPr>
          <p:cNvPr id="14" name="TextBox 24"/>
          <p:cNvSpPr txBox="1"/>
          <p:nvPr/>
        </p:nvSpPr>
        <p:spPr>
          <a:xfrm>
            <a:off x="5895604" y="2188356"/>
            <a:ext cx="7142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5"/>
          <p:cNvSpPr txBox="1"/>
          <p:nvPr/>
        </p:nvSpPr>
        <p:spPr>
          <a:xfrm>
            <a:off x="5895604" y="2506753"/>
            <a:ext cx="125290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前端及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10" grpId="0" animBg="1"/>
      <p:bldP spid="11" grpId="0" animBg="1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图示 3"/>
          <p:cNvGraphicFramePr/>
          <p:nvPr/>
        </p:nvGraphicFramePr>
        <p:xfrm>
          <a:off x="1451546" y="2139702"/>
          <a:ext cx="6096000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圆柱形 14"/>
          <p:cNvSpPr/>
          <p:nvPr/>
        </p:nvSpPr>
        <p:spPr>
          <a:xfrm>
            <a:off x="442928" y="2139701"/>
            <a:ext cx="502206" cy="648072"/>
          </a:xfrm>
          <a:prstGeom prst="can">
            <a:avLst/>
          </a:prstGeom>
          <a:solidFill>
            <a:srgbClr val="41445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1039831" y="2211709"/>
            <a:ext cx="288032" cy="432048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柱形 16"/>
          <p:cNvSpPr/>
          <p:nvPr/>
        </p:nvSpPr>
        <p:spPr>
          <a:xfrm>
            <a:off x="8076282" y="2139701"/>
            <a:ext cx="502206" cy="648072"/>
          </a:xfrm>
          <a:prstGeom prst="can">
            <a:avLst/>
          </a:prstGeom>
          <a:solidFill>
            <a:srgbClr val="0E90B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7671229" y="2227187"/>
            <a:ext cx="288032" cy="432048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29260" y="2828752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14964" y="2792927"/>
            <a:ext cx="152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预处理后的数据集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词向量化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3" name="图示 32"/>
          <p:cNvGraphicFramePr/>
          <p:nvPr/>
        </p:nvGraphicFramePr>
        <p:xfrm>
          <a:off x="467544" y="1155107"/>
          <a:ext cx="4920208" cy="299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右箭头 33"/>
          <p:cNvSpPr/>
          <p:nvPr/>
        </p:nvSpPr>
        <p:spPr>
          <a:xfrm>
            <a:off x="5868144" y="1851670"/>
            <a:ext cx="1222560" cy="1620105"/>
          </a:xfrm>
          <a:prstGeom prst="rightArrow">
            <a:avLst/>
          </a:prstGeom>
          <a:solidFill>
            <a:srgbClr val="B2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柱形 34"/>
          <p:cNvSpPr/>
          <p:nvPr/>
        </p:nvSpPr>
        <p:spPr>
          <a:xfrm>
            <a:off x="7452320" y="2006789"/>
            <a:ext cx="1008112" cy="1288741"/>
          </a:xfrm>
          <a:prstGeom prst="can">
            <a:avLst/>
          </a:prstGeom>
          <a:solidFill>
            <a:srgbClr val="0E90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向量化后的模型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1110</Words>
  <Application>Microsoft Office PowerPoint</Application>
  <PresentationFormat>全屏显示(16:9)</PresentationFormat>
  <Paragraphs>193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宋体</vt:lpstr>
      <vt:lpstr>微软雅黑</vt:lpstr>
      <vt:lpstr>微软雅黑 Light</vt:lpstr>
      <vt:lpstr>Arial</vt:lpstr>
      <vt:lpstr>Calibri</vt:lpstr>
      <vt:lpstr>Consolas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AI-NLP-5th-Prj1-FNYM</dc:title>
  <dc:creator>Windows 用户</dc:creator>
  <cp:lastModifiedBy>LIUDI</cp:lastModifiedBy>
  <cp:revision>165</cp:revision>
  <dcterms:created xsi:type="dcterms:W3CDTF">2014-09-01T11:16:00Z</dcterms:created>
  <dcterms:modified xsi:type="dcterms:W3CDTF">2020-01-14T09:29:36Z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