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312" r:id="rId6"/>
    <p:sldId id="260" r:id="rId7"/>
    <p:sldId id="295" r:id="rId8"/>
    <p:sldId id="315" r:id="rId9"/>
    <p:sldId id="319" r:id="rId10"/>
    <p:sldId id="296" r:id="rId11"/>
    <p:sldId id="303" r:id="rId12"/>
    <p:sldId id="305" r:id="rId13"/>
    <p:sldId id="309" r:id="rId14"/>
    <p:sldId id="320" r:id="rId15"/>
    <p:sldId id="310" r:id="rId16"/>
    <p:sldId id="316" r:id="rId17"/>
    <p:sldId id="318" r:id="rId18"/>
    <p:sldId id="317" r:id="rId19"/>
    <p:sldId id="314" r:id="rId20"/>
    <p:sldId id="301" r:id="rId21"/>
    <p:sldId id="313" r:id="rId22"/>
    <p:sldId id="300" r:id="rId23"/>
    <p:sldId id="304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0BE"/>
    <a:srgbClr val="00B0F0"/>
    <a:srgbClr val="414455"/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AE36E-9AAC-492B-AE08-668544FA8B1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B9C716-990C-4949-9FAC-F311538A7712}">
      <dgm:prSet phldrT="[文本]"/>
      <dgm:spPr>
        <a:solidFill>
          <a:srgbClr val="0E90BE"/>
        </a:solidFill>
      </dgm:spPr>
      <dgm:t>
        <a:bodyPr/>
        <a:lstStyle/>
        <a:p>
          <a:r>
            <a:rPr lang="zh-CN" altLang="en-US" dirty="0" smtClean="0"/>
            <a:t>输入</a:t>
          </a:r>
          <a:endParaRPr lang="zh-CN" altLang="en-US" dirty="0"/>
        </a:p>
      </dgm:t>
    </dgm:pt>
    <dgm:pt modelId="{FAB4A214-50E7-49FC-B8AC-4EBEF58E4B32}" cxnId="{3A9BD044-0AE0-402C-B648-8FDFCF79CD57}" type="parTrans">
      <dgm:prSet/>
      <dgm:spPr/>
      <dgm:t>
        <a:bodyPr/>
        <a:lstStyle/>
        <a:p>
          <a:endParaRPr lang="zh-CN" altLang="en-US"/>
        </a:p>
      </dgm:t>
    </dgm:pt>
    <dgm:pt modelId="{BC16B793-5D05-49D6-8971-87665DAFD87B}" cxnId="{3A9BD044-0AE0-402C-B648-8FDFCF79CD57}" type="sibTrans">
      <dgm:prSet/>
      <dgm:spPr/>
      <dgm:t>
        <a:bodyPr/>
        <a:lstStyle/>
        <a:p>
          <a:endParaRPr lang="zh-CN" altLang="en-US"/>
        </a:p>
      </dgm:t>
    </dgm:pt>
    <dgm:pt modelId="{3A61FC96-04D6-4093-9F87-6B5EA4A9B153}">
      <dgm:prSet phldrT="[文本]"/>
      <dgm:spPr/>
      <dgm:t>
        <a:bodyPr/>
        <a:lstStyle/>
        <a:p>
          <a:r>
            <a:rPr lang="en-US" altLang="zh-CN" dirty="0" smtClean="0"/>
            <a:t>String</a:t>
          </a:r>
          <a:r>
            <a:rPr lang="zh-CN" altLang="en-US" dirty="0" smtClean="0"/>
            <a:t>类型的一段长文字</a:t>
          </a:r>
          <a:endParaRPr lang="zh-CN" altLang="en-US" dirty="0"/>
        </a:p>
      </dgm:t>
    </dgm:pt>
    <dgm:pt modelId="{EE39EA70-8BF1-40F2-85ED-1F0685D3EF16}" cxnId="{D725E5EF-5AB9-49CB-B8DD-4F215CDA3289}" type="parTrans">
      <dgm:prSet/>
      <dgm:spPr/>
      <dgm:t>
        <a:bodyPr/>
        <a:lstStyle/>
        <a:p>
          <a:endParaRPr lang="zh-CN" altLang="en-US"/>
        </a:p>
      </dgm:t>
    </dgm:pt>
    <dgm:pt modelId="{448ECC57-0719-4307-8121-80B6274D7468}" cxnId="{D725E5EF-5AB9-49CB-B8DD-4F215CDA3289}" type="sibTrans">
      <dgm:prSet/>
      <dgm:spPr/>
      <dgm:t>
        <a:bodyPr/>
        <a:lstStyle/>
        <a:p>
          <a:endParaRPr lang="zh-CN" altLang="en-US"/>
        </a:p>
      </dgm:t>
    </dgm:pt>
    <dgm:pt modelId="{E45F0241-7C01-4B8C-AF1D-8307EAF87D26}">
      <dgm:prSet phldrT="[文本]"/>
      <dgm:spPr>
        <a:solidFill>
          <a:srgbClr val="0E90BE"/>
        </a:solidFill>
      </dgm:spPr>
      <dgm:t>
        <a:bodyPr/>
        <a:lstStyle/>
        <a:p>
          <a:r>
            <a:rPr lang="zh-CN" altLang="en-US" dirty="0" smtClean="0"/>
            <a:t>自动摘要处理</a:t>
          </a:r>
          <a:endParaRPr lang="zh-CN" altLang="en-US" dirty="0"/>
        </a:p>
      </dgm:t>
    </dgm:pt>
    <dgm:pt modelId="{60EDB6D2-6DCA-4810-893B-61DFB32BC850}" cxnId="{F5FB9F82-2ABC-4EA5-B3BB-49F30CB3A021}" type="parTrans">
      <dgm:prSet/>
      <dgm:spPr/>
      <dgm:t>
        <a:bodyPr/>
        <a:lstStyle/>
        <a:p>
          <a:endParaRPr lang="zh-CN" altLang="en-US"/>
        </a:p>
      </dgm:t>
    </dgm:pt>
    <dgm:pt modelId="{C0BF9B66-5C02-4059-B920-BBF80D59F557}" cxnId="{F5FB9F82-2ABC-4EA5-B3BB-49F30CB3A021}" type="sibTrans">
      <dgm:prSet/>
      <dgm:spPr/>
      <dgm:t>
        <a:bodyPr/>
        <a:lstStyle/>
        <a:p>
          <a:endParaRPr lang="zh-CN" altLang="en-US"/>
        </a:p>
      </dgm:t>
    </dgm:pt>
    <dgm:pt modelId="{DB6AB93E-8234-4227-BD77-4DCEA0792D57}">
      <dgm:prSet phldrT="[文本]"/>
      <dgm:spPr/>
      <dgm:t>
        <a:bodyPr/>
        <a:lstStyle/>
        <a:p>
          <a:r>
            <a:rPr lang="zh-CN" altLang="en-US" dirty="0" smtClean="0"/>
            <a:t>预先构建并训练好的模型</a:t>
          </a:r>
          <a:endParaRPr lang="zh-CN" altLang="en-US" dirty="0"/>
        </a:p>
      </dgm:t>
    </dgm:pt>
    <dgm:pt modelId="{5A6122F7-0AAB-4D6E-9863-5EA4A292AA87}" cxnId="{16794D7C-2E4A-4442-95E9-C35A0C5C0999}" type="parTrans">
      <dgm:prSet/>
      <dgm:spPr/>
      <dgm:t>
        <a:bodyPr/>
        <a:lstStyle/>
        <a:p>
          <a:endParaRPr lang="zh-CN" altLang="en-US"/>
        </a:p>
      </dgm:t>
    </dgm:pt>
    <dgm:pt modelId="{1B63096A-F053-4268-A967-BD2560F54EBD}" cxnId="{16794D7C-2E4A-4442-95E9-C35A0C5C0999}" type="sibTrans">
      <dgm:prSet/>
      <dgm:spPr/>
      <dgm:t>
        <a:bodyPr/>
        <a:lstStyle/>
        <a:p>
          <a:endParaRPr lang="zh-CN" altLang="en-US"/>
        </a:p>
      </dgm:t>
    </dgm:pt>
    <dgm:pt modelId="{04FBB49B-0B62-4A33-81BD-951D39ED9D12}">
      <dgm:prSet phldrT="[文本]"/>
      <dgm:spPr>
        <a:solidFill>
          <a:srgbClr val="0E90BE"/>
        </a:solidFill>
      </dgm:spPr>
      <dgm:t>
        <a:bodyPr/>
        <a:lstStyle/>
        <a:p>
          <a:r>
            <a:rPr lang="zh-CN" altLang="en-US" dirty="0" smtClean="0"/>
            <a:t>输出</a:t>
          </a:r>
          <a:endParaRPr lang="zh-CN" altLang="en-US" dirty="0"/>
        </a:p>
      </dgm:t>
    </dgm:pt>
    <dgm:pt modelId="{E52CBE9B-0B78-4040-BB7B-CA120C91262C}" cxnId="{93DE4AA7-242E-45AA-9610-B7F4350B6D9A}" type="parTrans">
      <dgm:prSet/>
      <dgm:spPr/>
      <dgm:t>
        <a:bodyPr/>
        <a:lstStyle/>
        <a:p>
          <a:endParaRPr lang="zh-CN" altLang="en-US"/>
        </a:p>
      </dgm:t>
    </dgm:pt>
    <dgm:pt modelId="{6BE144FE-A254-4636-A038-22D17D0CB4D3}" cxnId="{93DE4AA7-242E-45AA-9610-B7F4350B6D9A}" type="sibTrans">
      <dgm:prSet/>
      <dgm:spPr/>
      <dgm:t>
        <a:bodyPr/>
        <a:lstStyle/>
        <a:p>
          <a:endParaRPr lang="zh-CN" altLang="en-US"/>
        </a:p>
      </dgm:t>
    </dgm:pt>
    <dgm:pt modelId="{B0699E6E-8645-4235-A90C-1874C18B9A6C}">
      <dgm:prSet phldrT="[文本]"/>
      <dgm:spPr/>
      <dgm:t>
        <a:bodyPr/>
        <a:lstStyle/>
        <a:p>
          <a:r>
            <a:rPr lang="zh-CN" altLang="en-US" dirty="0" smtClean="0"/>
            <a:t>简短的摘要</a:t>
          </a:r>
          <a:endParaRPr lang="zh-CN" altLang="en-US" dirty="0"/>
        </a:p>
      </dgm:t>
    </dgm:pt>
    <dgm:pt modelId="{7DC6848F-8685-4A66-855F-984D85BE2BE6}" cxnId="{1F271719-F388-43BC-823B-EAB44FF95A01}" type="parTrans">
      <dgm:prSet/>
      <dgm:spPr/>
      <dgm:t>
        <a:bodyPr/>
        <a:lstStyle/>
        <a:p>
          <a:endParaRPr lang="zh-CN" altLang="en-US"/>
        </a:p>
      </dgm:t>
    </dgm:pt>
    <dgm:pt modelId="{DAC2C317-8D51-49BA-8161-36BBB1CAB098}" cxnId="{1F271719-F388-43BC-823B-EAB44FF95A01}" type="sibTrans">
      <dgm:prSet/>
      <dgm:spPr/>
      <dgm:t>
        <a:bodyPr/>
        <a:lstStyle/>
        <a:p>
          <a:endParaRPr lang="zh-CN" altLang="en-US"/>
        </a:p>
      </dgm:t>
    </dgm:pt>
    <dgm:pt modelId="{1D975511-1AB9-4228-AF88-1BDE4606CA8A}">
      <dgm:prSet phldrT="[文本]"/>
      <dgm:spPr/>
      <dgm:t>
        <a:bodyPr/>
        <a:lstStyle/>
        <a:p>
          <a:r>
            <a:rPr lang="zh-CN" altLang="en-US" dirty="0" smtClean="0"/>
            <a:t>包含重要信息且通顺</a:t>
          </a:r>
          <a:endParaRPr lang="zh-CN" altLang="en-US" dirty="0"/>
        </a:p>
      </dgm:t>
    </dgm:pt>
    <dgm:pt modelId="{367547FE-4CC5-41DE-BCA3-F57E1E660BEC}" cxnId="{31A81538-584B-4080-B38B-D4236495B3D8}" type="parTrans">
      <dgm:prSet/>
      <dgm:spPr/>
      <dgm:t>
        <a:bodyPr/>
        <a:lstStyle/>
        <a:p>
          <a:endParaRPr lang="zh-CN" altLang="en-US"/>
        </a:p>
      </dgm:t>
    </dgm:pt>
    <dgm:pt modelId="{FFBC63CF-F6D9-4DF8-BCA3-44988F701C45}" cxnId="{31A81538-584B-4080-B38B-D4236495B3D8}" type="sibTrans">
      <dgm:prSet/>
      <dgm:spPr/>
      <dgm:t>
        <a:bodyPr/>
        <a:lstStyle/>
        <a:p>
          <a:endParaRPr lang="zh-CN" altLang="en-US"/>
        </a:p>
      </dgm:t>
    </dgm:pt>
    <dgm:pt modelId="{E7BB8849-A9B2-4AD5-A0D6-B3BAC7EB65F8}">
      <dgm:prSet phldrT="[文本]"/>
      <dgm:spPr/>
      <dgm:t>
        <a:bodyPr/>
        <a:lstStyle/>
        <a:p>
          <a:r>
            <a:rPr lang="zh-CN" altLang="en-US" dirty="0" smtClean="0"/>
            <a:t>如新闻等</a:t>
          </a:r>
          <a:endParaRPr lang="zh-CN" altLang="en-US" dirty="0"/>
        </a:p>
      </dgm:t>
    </dgm:pt>
    <dgm:pt modelId="{8D524F13-6DE3-4452-883C-A25269CF5BF9}" cxnId="{2EE08F5C-D79A-4A42-8283-18C33664153F}" type="parTrans">
      <dgm:prSet/>
      <dgm:spPr/>
      <dgm:t>
        <a:bodyPr/>
        <a:lstStyle/>
        <a:p>
          <a:endParaRPr lang="zh-CN" altLang="en-US"/>
        </a:p>
      </dgm:t>
    </dgm:pt>
    <dgm:pt modelId="{08E27321-AFB4-4A8C-A631-F4402B6464EC}" cxnId="{2EE08F5C-D79A-4A42-8283-18C33664153F}" type="sibTrans">
      <dgm:prSet/>
      <dgm:spPr/>
      <dgm:t>
        <a:bodyPr/>
        <a:lstStyle/>
        <a:p>
          <a:endParaRPr lang="zh-CN" altLang="en-US"/>
        </a:p>
      </dgm:t>
    </dgm:pt>
    <dgm:pt modelId="{9A7E3EAD-4D2F-419D-AA1B-931BB135342B}" type="pres">
      <dgm:prSet presAssocID="{9C5AE36E-9AAC-492B-AE08-668544FA8B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245622-6F39-4614-B5D1-A21D29632F01}" type="pres">
      <dgm:prSet presAssocID="{9C5AE36E-9AAC-492B-AE08-668544FA8B18}" presName="tSp" presStyleCnt="0"/>
      <dgm:spPr/>
    </dgm:pt>
    <dgm:pt modelId="{0EFA8157-0B45-42D2-A4BB-54AD8165B152}" type="pres">
      <dgm:prSet presAssocID="{9C5AE36E-9AAC-492B-AE08-668544FA8B18}" presName="bSp" presStyleCnt="0"/>
      <dgm:spPr/>
    </dgm:pt>
    <dgm:pt modelId="{89F74DA0-BB1C-4F5F-81A3-15F6A7431E4C}" type="pres">
      <dgm:prSet presAssocID="{9C5AE36E-9AAC-492B-AE08-668544FA8B18}" presName="process" presStyleCnt="0"/>
      <dgm:spPr/>
    </dgm:pt>
    <dgm:pt modelId="{B1D69D7B-9B10-4862-B51E-B69511315EB7}" type="pres">
      <dgm:prSet presAssocID="{85B9C716-990C-4949-9FAC-F311538A7712}" presName="composite1" presStyleCnt="0"/>
      <dgm:spPr/>
    </dgm:pt>
    <dgm:pt modelId="{C6BA8DB1-558C-4099-8CCB-28D10362ECE5}" type="pres">
      <dgm:prSet presAssocID="{85B9C716-990C-4949-9FAC-F311538A7712}" presName="dummyNode1" presStyleLbl="node1" presStyleIdx="0" presStyleCnt="3"/>
      <dgm:spPr/>
    </dgm:pt>
    <dgm:pt modelId="{19C3F1DE-5D4D-4D63-BBEC-8A30E4320984}" type="pres">
      <dgm:prSet presAssocID="{85B9C716-990C-4949-9FAC-F311538A771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0226FB-A8F3-4E9F-980D-589FC77148A3}" type="pres">
      <dgm:prSet presAssocID="{85B9C716-990C-4949-9FAC-F311538A771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C1093-E998-4FA1-9335-070B9DF7EF89}" type="pres">
      <dgm:prSet presAssocID="{85B9C716-990C-4949-9FAC-F311538A771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0EF54-6C9F-421F-AA14-158C0F7B366B}" type="pres">
      <dgm:prSet presAssocID="{85B9C716-990C-4949-9FAC-F311538A7712}" presName="connSite1" presStyleCnt="0"/>
      <dgm:spPr/>
    </dgm:pt>
    <dgm:pt modelId="{B7399E2D-B918-4B6A-8DF9-C2E493B20C42}" type="pres">
      <dgm:prSet presAssocID="{BC16B793-5D05-49D6-8971-87665DAFD87B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00355D23-B089-416F-86FC-E08B39E69FBB}" type="pres">
      <dgm:prSet presAssocID="{E45F0241-7C01-4B8C-AF1D-8307EAF87D26}" presName="composite2" presStyleCnt="0"/>
      <dgm:spPr/>
    </dgm:pt>
    <dgm:pt modelId="{0F7614AE-E009-4708-90EF-DF5C2A259762}" type="pres">
      <dgm:prSet presAssocID="{E45F0241-7C01-4B8C-AF1D-8307EAF87D26}" presName="dummyNode2" presStyleLbl="node1" presStyleIdx="0" presStyleCnt="3"/>
      <dgm:spPr/>
    </dgm:pt>
    <dgm:pt modelId="{EC6CA851-7386-4866-B41D-A73D12E42B70}" type="pres">
      <dgm:prSet presAssocID="{E45F0241-7C01-4B8C-AF1D-8307EAF87D2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E6C31-2BC0-41FF-A2A1-57DF792F61C3}" type="pres">
      <dgm:prSet presAssocID="{E45F0241-7C01-4B8C-AF1D-8307EAF87D2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E14631-4CF5-49CC-B999-6C535B2E64E7}" type="pres">
      <dgm:prSet presAssocID="{E45F0241-7C01-4B8C-AF1D-8307EAF87D2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51C49D-D0B9-47CB-92A0-19A0756137A0}" type="pres">
      <dgm:prSet presAssocID="{E45F0241-7C01-4B8C-AF1D-8307EAF87D26}" presName="connSite2" presStyleCnt="0"/>
      <dgm:spPr/>
    </dgm:pt>
    <dgm:pt modelId="{847381F3-BC5C-4FDD-B2F3-1788EBAE645D}" type="pres">
      <dgm:prSet presAssocID="{C0BF9B66-5C02-4059-B920-BBF80D59F557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0EE90822-65E4-4FDA-9CDD-7398FD397AF7}" type="pres">
      <dgm:prSet presAssocID="{04FBB49B-0B62-4A33-81BD-951D39ED9D12}" presName="composite1" presStyleCnt="0"/>
      <dgm:spPr/>
    </dgm:pt>
    <dgm:pt modelId="{1965D9B8-465F-4825-A42A-30692CEEEA02}" type="pres">
      <dgm:prSet presAssocID="{04FBB49B-0B62-4A33-81BD-951D39ED9D12}" presName="dummyNode1" presStyleLbl="node1" presStyleIdx="1" presStyleCnt="3"/>
      <dgm:spPr/>
    </dgm:pt>
    <dgm:pt modelId="{E3B0AD6F-BDCC-4503-9E69-55508D00C7BB}" type="pres">
      <dgm:prSet presAssocID="{04FBB49B-0B62-4A33-81BD-951D39ED9D1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FA000-8418-4EBE-859E-E01FCCBDC93E}" type="pres">
      <dgm:prSet presAssocID="{04FBB49B-0B62-4A33-81BD-951D39ED9D1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1F629-44FA-4C5A-BEC5-B6DEF788F9F4}" type="pres">
      <dgm:prSet presAssocID="{04FBB49B-0B62-4A33-81BD-951D39ED9D12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8435CD-A614-46D0-90C8-8B9C1B2CBF63}" type="pres">
      <dgm:prSet presAssocID="{04FBB49B-0B62-4A33-81BD-951D39ED9D12}" presName="connSite1" presStyleCnt="0"/>
      <dgm:spPr/>
    </dgm:pt>
  </dgm:ptLst>
  <dgm:cxnLst>
    <dgm:cxn modelId="{928D3884-DEC5-44BC-93AC-ED360680B3DF}" type="presOf" srcId="{B0699E6E-8645-4235-A90C-1874C18B9A6C}" destId="{E3B0AD6F-BDCC-4503-9E69-55508D00C7BB}" srcOrd="0" destOrd="0" presId="urn:microsoft.com/office/officeart/2005/8/layout/hProcess4"/>
    <dgm:cxn modelId="{81BB6E97-F8B5-401B-8617-00B64511181D}" type="presOf" srcId="{3A61FC96-04D6-4093-9F87-6B5EA4A9B153}" destId="{E50226FB-A8F3-4E9F-980D-589FC77148A3}" srcOrd="1" destOrd="0" presId="urn:microsoft.com/office/officeart/2005/8/layout/hProcess4"/>
    <dgm:cxn modelId="{136B092E-0418-4753-9F25-9E5A682293EF}" type="presOf" srcId="{E7BB8849-A9B2-4AD5-A0D6-B3BAC7EB65F8}" destId="{19C3F1DE-5D4D-4D63-BBEC-8A30E4320984}" srcOrd="0" destOrd="1" presId="urn:microsoft.com/office/officeart/2005/8/layout/hProcess4"/>
    <dgm:cxn modelId="{913E781D-F61F-4495-9E68-8049CC544263}" type="presOf" srcId="{1D975511-1AB9-4228-AF88-1BDE4606CA8A}" destId="{E3B0AD6F-BDCC-4503-9E69-55508D00C7BB}" srcOrd="0" destOrd="1" presId="urn:microsoft.com/office/officeart/2005/8/layout/hProcess4"/>
    <dgm:cxn modelId="{7CDFD901-7CC9-4E4E-8C7B-B4349683B318}" type="presOf" srcId="{BC16B793-5D05-49D6-8971-87665DAFD87B}" destId="{B7399E2D-B918-4B6A-8DF9-C2E493B20C42}" srcOrd="0" destOrd="0" presId="urn:microsoft.com/office/officeart/2005/8/layout/hProcess4"/>
    <dgm:cxn modelId="{80E0849C-B814-45F2-9D87-70686787C669}" type="presOf" srcId="{B0699E6E-8645-4235-A90C-1874C18B9A6C}" destId="{624FA000-8418-4EBE-859E-E01FCCBDC93E}" srcOrd="1" destOrd="0" presId="urn:microsoft.com/office/officeart/2005/8/layout/hProcess4"/>
    <dgm:cxn modelId="{E44B1973-DD46-4275-9CBB-BB35310A37E5}" type="presOf" srcId="{85B9C716-990C-4949-9FAC-F311538A7712}" destId="{08EC1093-E998-4FA1-9335-070B9DF7EF89}" srcOrd="0" destOrd="0" presId="urn:microsoft.com/office/officeart/2005/8/layout/hProcess4"/>
    <dgm:cxn modelId="{D725E5EF-5AB9-49CB-B8DD-4F215CDA3289}" srcId="{85B9C716-990C-4949-9FAC-F311538A7712}" destId="{3A61FC96-04D6-4093-9F87-6B5EA4A9B153}" srcOrd="0" destOrd="0" parTransId="{EE39EA70-8BF1-40F2-85ED-1F0685D3EF16}" sibTransId="{448ECC57-0719-4307-8121-80B6274D7468}"/>
    <dgm:cxn modelId="{1F271719-F388-43BC-823B-EAB44FF95A01}" srcId="{04FBB49B-0B62-4A33-81BD-951D39ED9D12}" destId="{B0699E6E-8645-4235-A90C-1874C18B9A6C}" srcOrd="0" destOrd="0" parTransId="{7DC6848F-8685-4A66-855F-984D85BE2BE6}" sibTransId="{DAC2C317-8D51-49BA-8161-36BBB1CAB098}"/>
    <dgm:cxn modelId="{75CE8375-52C2-4AA5-9B73-BBA73C325B47}" type="presOf" srcId="{9C5AE36E-9AAC-492B-AE08-668544FA8B18}" destId="{9A7E3EAD-4D2F-419D-AA1B-931BB135342B}" srcOrd="0" destOrd="0" presId="urn:microsoft.com/office/officeart/2005/8/layout/hProcess4"/>
    <dgm:cxn modelId="{E29CF0C7-A40F-4F6F-A486-53EE5DABA7F6}" type="presOf" srcId="{3A61FC96-04D6-4093-9F87-6B5EA4A9B153}" destId="{19C3F1DE-5D4D-4D63-BBEC-8A30E4320984}" srcOrd="0" destOrd="0" presId="urn:microsoft.com/office/officeart/2005/8/layout/hProcess4"/>
    <dgm:cxn modelId="{16794D7C-2E4A-4442-95E9-C35A0C5C0999}" srcId="{E45F0241-7C01-4B8C-AF1D-8307EAF87D26}" destId="{DB6AB93E-8234-4227-BD77-4DCEA0792D57}" srcOrd="0" destOrd="0" parTransId="{5A6122F7-0AAB-4D6E-9863-5EA4A292AA87}" sibTransId="{1B63096A-F053-4268-A967-BD2560F54EBD}"/>
    <dgm:cxn modelId="{F5CC91D0-77DE-4100-9AB5-6348B2CC1A51}" type="presOf" srcId="{C0BF9B66-5C02-4059-B920-BBF80D59F557}" destId="{847381F3-BC5C-4FDD-B2F3-1788EBAE645D}" srcOrd="0" destOrd="0" presId="urn:microsoft.com/office/officeart/2005/8/layout/hProcess4"/>
    <dgm:cxn modelId="{0F953277-A46B-4FCC-A685-72D0C04EEE84}" type="presOf" srcId="{DB6AB93E-8234-4227-BD77-4DCEA0792D57}" destId="{EC6CA851-7386-4866-B41D-A73D12E42B70}" srcOrd="0" destOrd="0" presId="urn:microsoft.com/office/officeart/2005/8/layout/hProcess4"/>
    <dgm:cxn modelId="{A4B2A931-8B24-45BF-9839-EC799D2C2A0C}" type="presOf" srcId="{04FBB49B-0B62-4A33-81BD-951D39ED9D12}" destId="{1771F629-44FA-4C5A-BEC5-B6DEF788F9F4}" srcOrd="0" destOrd="0" presId="urn:microsoft.com/office/officeart/2005/8/layout/hProcess4"/>
    <dgm:cxn modelId="{F8456896-05B5-4CDF-A2FB-8CE567827325}" type="presOf" srcId="{E7BB8849-A9B2-4AD5-A0D6-B3BAC7EB65F8}" destId="{E50226FB-A8F3-4E9F-980D-589FC77148A3}" srcOrd="1" destOrd="1" presId="urn:microsoft.com/office/officeart/2005/8/layout/hProcess4"/>
    <dgm:cxn modelId="{93DE4AA7-242E-45AA-9610-B7F4350B6D9A}" srcId="{9C5AE36E-9AAC-492B-AE08-668544FA8B18}" destId="{04FBB49B-0B62-4A33-81BD-951D39ED9D12}" srcOrd="2" destOrd="0" parTransId="{E52CBE9B-0B78-4040-BB7B-CA120C91262C}" sibTransId="{6BE144FE-A254-4636-A038-22D17D0CB4D3}"/>
    <dgm:cxn modelId="{31A81538-584B-4080-B38B-D4236495B3D8}" srcId="{04FBB49B-0B62-4A33-81BD-951D39ED9D12}" destId="{1D975511-1AB9-4228-AF88-1BDE4606CA8A}" srcOrd="1" destOrd="0" parTransId="{367547FE-4CC5-41DE-BCA3-F57E1E660BEC}" sibTransId="{FFBC63CF-F6D9-4DF8-BCA3-44988F701C45}"/>
    <dgm:cxn modelId="{89608E77-1013-4DC6-A07C-6B98F2AA9C55}" type="presOf" srcId="{E45F0241-7C01-4B8C-AF1D-8307EAF87D26}" destId="{F3E14631-4CF5-49CC-B999-6C535B2E64E7}" srcOrd="0" destOrd="0" presId="urn:microsoft.com/office/officeart/2005/8/layout/hProcess4"/>
    <dgm:cxn modelId="{88745249-C659-45B0-9030-83A4408EBEEA}" type="presOf" srcId="{DB6AB93E-8234-4227-BD77-4DCEA0792D57}" destId="{5CCE6C31-2BC0-41FF-A2A1-57DF792F61C3}" srcOrd="1" destOrd="0" presId="urn:microsoft.com/office/officeart/2005/8/layout/hProcess4"/>
    <dgm:cxn modelId="{3A9BD044-0AE0-402C-B648-8FDFCF79CD57}" srcId="{9C5AE36E-9AAC-492B-AE08-668544FA8B18}" destId="{85B9C716-990C-4949-9FAC-F311538A7712}" srcOrd="0" destOrd="0" parTransId="{FAB4A214-50E7-49FC-B8AC-4EBEF58E4B32}" sibTransId="{BC16B793-5D05-49D6-8971-87665DAFD87B}"/>
    <dgm:cxn modelId="{F5FB9F82-2ABC-4EA5-B3BB-49F30CB3A021}" srcId="{9C5AE36E-9AAC-492B-AE08-668544FA8B18}" destId="{E45F0241-7C01-4B8C-AF1D-8307EAF87D26}" srcOrd="1" destOrd="0" parTransId="{60EDB6D2-6DCA-4810-893B-61DFB32BC850}" sibTransId="{C0BF9B66-5C02-4059-B920-BBF80D59F557}"/>
    <dgm:cxn modelId="{2EE08F5C-D79A-4A42-8283-18C33664153F}" srcId="{85B9C716-990C-4949-9FAC-F311538A7712}" destId="{E7BB8849-A9B2-4AD5-A0D6-B3BAC7EB65F8}" srcOrd="1" destOrd="0" parTransId="{8D524F13-6DE3-4452-883C-A25269CF5BF9}" sibTransId="{08E27321-AFB4-4A8C-A631-F4402B6464EC}"/>
    <dgm:cxn modelId="{2B9ADC4C-6014-47B8-93CA-A6100FC115BF}" type="presOf" srcId="{1D975511-1AB9-4228-AF88-1BDE4606CA8A}" destId="{624FA000-8418-4EBE-859E-E01FCCBDC93E}" srcOrd="1" destOrd="1" presId="urn:microsoft.com/office/officeart/2005/8/layout/hProcess4"/>
    <dgm:cxn modelId="{D987C5E9-1DE0-45F0-8A17-66041646BC79}" type="presParOf" srcId="{9A7E3EAD-4D2F-419D-AA1B-931BB135342B}" destId="{0A245622-6F39-4614-B5D1-A21D29632F01}" srcOrd="0" destOrd="0" presId="urn:microsoft.com/office/officeart/2005/8/layout/hProcess4"/>
    <dgm:cxn modelId="{5798C1D3-D4F8-4F38-925F-59682AB32DEF}" type="presParOf" srcId="{9A7E3EAD-4D2F-419D-AA1B-931BB135342B}" destId="{0EFA8157-0B45-42D2-A4BB-54AD8165B152}" srcOrd="1" destOrd="0" presId="urn:microsoft.com/office/officeart/2005/8/layout/hProcess4"/>
    <dgm:cxn modelId="{6F04AEC5-0F0D-47D8-B4A5-06FBF6AAF91F}" type="presParOf" srcId="{9A7E3EAD-4D2F-419D-AA1B-931BB135342B}" destId="{89F74DA0-BB1C-4F5F-81A3-15F6A7431E4C}" srcOrd="2" destOrd="0" presId="urn:microsoft.com/office/officeart/2005/8/layout/hProcess4"/>
    <dgm:cxn modelId="{CFCACBA7-D616-4BEC-AC14-5FAB4C192F1E}" type="presParOf" srcId="{89F74DA0-BB1C-4F5F-81A3-15F6A7431E4C}" destId="{B1D69D7B-9B10-4862-B51E-B69511315EB7}" srcOrd="0" destOrd="0" presId="urn:microsoft.com/office/officeart/2005/8/layout/hProcess4"/>
    <dgm:cxn modelId="{AC3D3954-073E-492C-B972-947699FAA554}" type="presParOf" srcId="{B1D69D7B-9B10-4862-B51E-B69511315EB7}" destId="{C6BA8DB1-558C-4099-8CCB-28D10362ECE5}" srcOrd="0" destOrd="0" presId="urn:microsoft.com/office/officeart/2005/8/layout/hProcess4"/>
    <dgm:cxn modelId="{BA7304AB-E0F2-4B27-B0B2-FB427B9D4065}" type="presParOf" srcId="{B1D69D7B-9B10-4862-B51E-B69511315EB7}" destId="{19C3F1DE-5D4D-4D63-BBEC-8A30E4320984}" srcOrd="1" destOrd="0" presId="urn:microsoft.com/office/officeart/2005/8/layout/hProcess4"/>
    <dgm:cxn modelId="{6E22BA10-12E8-48CB-9590-E523034242BE}" type="presParOf" srcId="{B1D69D7B-9B10-4862-B51E-B69511315EB7}" destId="{E50226FB-A8F3-4E9F-980D-589FC77148A3}" srcOrd="2" destOrd="0" presId="urn:microsoft.com/office/officeart/2005/8/layout/hProcess4"/>
    <dgm:cxn modelId="{0F9E3C92-D973-4DD1-8B0D-8ABB7A5E3A29}" type="presParOf" srcId="{B1D69D7B-9B10-4862-B51E-B69511315EB7}" destId="{08EC1093-E998-4FA1-9335-070B9DF7EF89}" srcOrd="3" destOrd="0" presId="urn:microsoft.com/office/officeart/2005/8/layout/hProcess4"/>
    <dgm:cxn modelId="{3EFAD65D-70BD-49E8-B6E7-5040520222B8}" type="presParOf" srcId="{B1D69D7B-9B10-4862-B51E-B69511315EB7}" destId="{FFF0EF54-6C9F-421F-AA14-158C0F7B366B}" srcOrd="4" destOrd="0" presId="urn:microsoft.com/office/officeart/2005/8/layout/hProcess4"/>
    <dgm:cxn modelId="{F1E34148-3C63-4871-AC07-84F356C2B218}" type="presParOf" srcId="{89F74DA0-BB1C-4F5F-81A3-15F6A7431E4C}" destId="{B7399E2D-B918-4B6A-8DF9-C2E493B20C42}" srcOrd="1" destOrd="0" presId="urn:microsoft.com/office/officeart/2005/8/layout/hProcess4"/>
    <dgm:cxn modelId="{A8E219E3-E580-48CF-BA47-B308344AAE03}" type="presParOf" srcId="{89F74DA0-BB1C-4F5F-81A3-15F6A7431E4C}" destId="{00355D23-B089-416F-86FC-E08B39E69FBB}" srcOrd="2" destOrd="0" presId="urn:microsoft.com/office/officeart/2005/8/layout/hProcess4"/>
    <dgm:cxn modelId="{AF8F647A-F304-4B92-848F-D753C1861DE1}" type="presParOf" srcId="{00355D23-B089-416F-86FC-E08B39E69FBB}" destId="{0F7614AE-E009-4708-90EF-DF5C2A259762}" srcOrd="0" destOrd="0" presId="urn:microsoft.com/office/officeart/2005/8/layout/hProcess4"/>
    <dgm:cxn modelId="{7C403A4A-535A-4E0D-BADA-31D620FC9608}" type="presParOf" srcId="{00355D23-B089-416F-86FC-E08B39E69FBB}" destId="{EC6CA851-7386-4866-B41D-A73D12E42B70}" srcOrd="1" destOrd="0" presId="urn:microsoft.com/office/officeart/2005/8/layout/hProcess4"/>
    <dgm:cxn modelId="{55346CDD-692A-4857-95EE-260B73744F3C}" type="presParOf" srcId="{00355D23-B089-416F-86FC-E08B39E69FBB}" destId="{5CCE6C31-2BC0-41FF-A2A1-57DF792F61C3}" srcOrd="2" destOrd="0" presId="urn:microsoft.com/office/officeart/2005/8/layout/hProcess4"/>
    <dgm:cxn modelId="{90A32B46-ADB3-405C-A9F6-2BC639201F2D}" type="presParOf" srcId="{00355D23-B089-416F-86FC-E08B39E69FBB}" destId="{F3E14631-4CF5-49CC-B999-6C535B2E64E7}" srcOrd="3" destOrd="0" presId="urn:microsoft.com/office/officeart/2005/8/layout/hProcess4"/>
    <dgm:cxn modelId="{286726BD-D6E4-43A7-9BC6-51DE76316A10}" type="presParOf" srcId="{00355D23-B089-416F-86FC-E08B39E69FBB}" destId="{5851C49D-D0B9-47CB-92A0-19A0756137A0}" srcOrd="4" destOrd="0" presId="urn:microsoft.com/office/officeart/2005/8/layout/hProcess4"/>
    <dgm:cxn modelId="{2B589A09-3E66-49B3-9D54-2E5A61345A25}" type="presParOf" srcId="{89F74DA0-BB1C-4F5F-81A3-15F6A7431E4C}" destId="{847381F3-BC5C-4FDD-B2F3-1788EBAE645D}" srcOrd="3" destOrd="0" presId="urn:microsoft.com/office/officeart/2005/8/layout/hProcess4"/>
    <dgm:cxn modelId="{D30F2C3A-0DE9-4B97-8145-4EB7CD8DC9E1}" type="presParOf" srcId="{89F74DA0-BB1C-4F5F-81A3-15F6A7431E4C}" destId="{0EE90822-65E4-4FDA-9CDD-7398FD397AF7}" srcOrd="4" destOrd="0" presId="urn:microsoft.com/office/officeart/2005/8/layout/hProcess4"/>
    <dgm:cxn modelId="{0BE94B77-657E-4779-A50A-F08C6042A379}" type="presParOf" srcId="{0EE90822-65E4-4FDA-9CDD-7398FD397AF7}" destId="{1965D9B8-465F-4825-A42A-30692CEEEA02}" srcOrd="0" destOrd="0" presId="urn:microsoft.com/office/officeart/2005/8/layout/hProcess4"/>
    <dgm:cxn modelId="{E7FB1B66-710E-47AE-9641-9E192C119E01}" type="presParOf" srcId="{0EE90822-65E4-4FDA-9CDD-7398FD397AF7}" destId="{E3B0AD6F-BDCC-4503-9E69-55508D00C7BB}" srcOrd="1" destOrd="0" presId="urn:microsoft.com/office/officeart/2005/8/layout/hProcess4"/>
    <dgm:cxn modelId="{45E9CB02-91E0-45FC-AE40-A8DB04CF8721}" type="presParOf" srcId="{0EE90822-65E4-4FDA-9CDD-7398FD397AF7}" destId="{624FA000-8418-4EBE-859E-E01FCCBDC93E}" srcOrd="2" destOrd="0" presId="urn:microsoft.com/office/officeart/2005/8/layout/hProcess4"/>
    <dgm:cxn modelId="{4A426CC4-548B-46BF-A0DB-A0BB8FC26ACB}" type="presParOf" srcId="{0EE90822-65E4-4FDA-9CDD-7398FD397AF7}" destId="{1771F629-44FA-4C5A-BEC5-B6DEF788F9F4}" srcOrd="3" destOrd="0" presId="urn:microsoft.com/office/officeart/2005/8/layout/hProcess4"/>
    <dgm:cxn modelId="{AE39390C-D8B7-41C1-9F67-79F5972D7303}" type="presParOf" srcId="{0EE90822-65E4-4FDA-9CDD-7398FD397AF7}" destId="{A68435CD-A614-46D0-90C8-8B9C1B2CBF6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EC1E4-137A-4FFB-9D0E-5C53E9EA3A2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D93207-CE53-4626-A9E3-252C27C58347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3CDAF5-C196-430B-BF5A-5F443590684B}" cxnId="{76ED226A-D158-41FA-96C3-DD7703B803E9}" type="parTrans">
      <dgm:prSet/>
      <dgm:spPr/>
      <dgm:t>
        <a:bodyPr/>
        <a:lstStyle/>
        <a:p>
          <a:endParaRPr lang="zh-CN" altLang="en-US"/>
        </a:p>
      </dgm:t>
    </dgm:pt>
    <dgm:pt modelId="{C853D32C-584B-4E39-976A-F5C1B8F3E5A5}" cxnId="{76ED226A-D158-41FA-96C3-DD7703B803E9}" type="sibTrans">
      <dgm:prSet/>
      <dgm:spPr/>
      <dgm:t>
        <a:bodyPr/>
        <a:lstStyle/>
        <a:p>
          <a:endParaRPr lang="zh-CN" altLang="en-US"/>
        </a:p>
      </dgm:t>
    </dgm:pt>
    <dgm:pt modelId="{ACCD37D5-6738-4A78-8631-F52A7196D155}">
      <dgm:prSet phldrT="[文本]"/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Gensim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AA026F-7B3F-435D-B52F-20B40EFB5F27}" cxnId="{FCA74BA9-50A4-4C6F-B39E-5C3F78EBE9F9}" type="parTrans">
      <dgm:prSet/>
      <dgm:spPr/>
      <dgm:t>
        <a:bodyPr/>
        <a:lstStyle/>
        <a:p>
          <a:endParaRPr lang="zh-CN" altLang="en-US"/>
        </a:p>
      </dgm:t>
    </dgm:pt>
    <dgm:pt modelId="{99409EC5-DA22-4D44-8897-0ABF0A146AAB}" cxnId="{FCA74BA9-50A4-4C6F-B39E-5C3F78EBE9F9}" type="sibTrans">
      <dgm:prSet/>
      <dgm:spPr/>
      <dgm:t>
        <a:bodyPr/>
        <a:lstStyle/>
        <a:p>
          <a:endParaRPr lang="zh-CN" altLang="en-US"/>
        </a:p>
      </dgm:t>
    </dgm:pt>
    <dgm:pt modelId="{464185EA-74CA-4509-88CA-62C35E5A6AB3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整形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(Format)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E6F866-8E04-4605-AA75-22B83083EC1C}" cxnId="{C0C5CADE-0C29-4D8E-BFE5-3B5331939AB5}" type="parTrans">
      <dgm:prSet/>
      <dgm:spPr/>
      <dgm:t>
        <a:bodyPr/>
        <a:lstStyle/>
        <a:p>
          <a:endParaRPr lang="zh-CN" altLang="en-US"/>
        </a:p>
      </dgm:t>
    </dgm:pt>
    <dgm:pt modelId="{9420AF7A-37F9-425C-9520-65B2627511EE}" cxnId="{C0C5CADE-0C29-4D8E-BFE5-3B5331939AB5}" type="sibTrans">
      <dgm:prSet/>
      <dgm:spPr/>
      <dgm:t>
        <a:bodyPr/>
        <a:lstStyle/>
        <a:p>
          <a:endParaRPr lang="zh-CN" altLang="en-US"/>
        </a:p>
      </dgm:t>
    </dgm:pt>
    <dgm:pt modelId="{12866982-C46F-4794-8752-149B8BC9660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去空、去重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798C32-C68A-49F4-9F79-BE2A8234BB09}" cxnId="{57C588D0-50A0-4510-B320-7953F25B5ABF}" type="parTrans">
      <dgm:prSet/>
      <dgm:spPr/>
      <dgm:t>
        <a:bodyPr/>
        <a:lstStyle/>
        <a:p>
          <a:endParaRPr lang="zh-CN" altLang="en-US"/>
        </a:p>
      </dgm:t>
    </dgm:pt>
    <dgm:pt modelId="{B0C22AC5-954C-4C29-86EA-7B06F91BCB37}" cxnId="{57C588D0-50A0-4510-B320-7953F25B5ABF}" type="sibTrans">
      <dgm:prSet/>
      <dgm:spPr/>
      <dgm:t>
        <a:bodyPr/>
        <a:lstStyle/>
        <a:p>
          <a:endParaRPr lang="zh-CN" altLang="en-US"/>
        </a:p>
      </dgm:t>
    </dgm:pt>
    <dgm:pt modelId="{BC892C3D-4C9E-430B-92BB-A104919CD6C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dirty="0" smtClean="0"/>
            <a:t>Token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C024D8-AC62-4722-912D-36056645DF9A}" cxnId="{FE65CB76-2AC0-4F26-92FF-E9C1DA45426D}" type="parTrans">
      <dgm:prSet/>
      <dgm:spPr/>
      <dgm:t>
        <a:bodyPr/>
        <a:lstStyle/>
        <a:p>
          <a:endParaRPr lang="zh-CN" altLang="en-US"/>
        </a:p>
      </dgm:t>
    </dgm:pt>
    <dgm:pt modelId="{17DC73E1-A836-43D9-9FB8-05476F0875C2}" cxnId="{FE65CB76-2AC0-4F26-92FF-E9C1DA45426D}" type="sibTrans">
      <dgm:prSet/>
      <dgm:spPr/>
      <dgm:t>
        <a:bodyPr/>
        <a:lstStyle/>
        <a:p>
          <a:endParaRPr lang="zh-CN" altLang="en-US" dirty="0"/>
        </a:p>
      </dgm:t>
    </dgm:pt>
    <dgm:pt modelId="{E87E1548-13FF-4C46-AB24-6DAE5261624C}">
      <dgm:prSet phldrT="[文本]"/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Jieba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F8F596-19AC-4E56-A122-89005E418248}" cxnId="{BAA6EB50-3D09-4012-9218-25D76C28E550}" type="parTrans">
      <dgm:prSet/>
      <dgm:spPr/>
      <dgm:t>
        <a:bodyPr/>
        <a:lstStyle/>
        <a:p>
          <a:endParaRPr lang="zh-CN" altLang="en-US"/>
        </a:p>
      </dgm:t>
    </dgm:pt>
    <dgm:pt modelId="{D12CB741-0180-4C7E-B6C9-D773A648C501}" cxnId="{BAA6EB50-3D09-4012-9218-25D76C28E550}" type="sibTrans">
      <dgm:prSet/>
      <dgm:spPr/>
      <dgm:t>
        <a:bodyPr/>
        <a:lstStyle/>
        <a:p>
          <a:endParaRPr lang="zh-CN" altLang="en-US"/>
        </a:p>
      </dgm:t>
    </dgm:pt>
    <dgm:pt modelId="{201B5D6B-F576-414A-8930-58D02C5ED7FE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去停用词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B8BEF-7067-4DF0-B4B6-5A6C1F287AEE}" cxnId="{49136F29-B378-4D29-BFA5-A4251F0C093B}" type="parTrans">
      <dgm:prSet/>
      <dgm:spPr/>
      <dgm:t>
        <a:bodyPr/>
        <a:lstStyle/>
        <a:p>
          <a:endParaRPr lang="zh-CN" altLang="en-US"/>
        </a:p>
      </dgm:t>
    </dgm:pt>
    <dgm:pt modelId="{9E99F01C-3E5F-453E-8184-6A491F1EC478}" cxnId="{49136F29-B378-4D29-BFA5-A4251F0C093B}" type="sibTrans">
      <dgm:prSet/>
      <dgm:spPr/>
      <dgm:t>
        <a:bodyPr/>
        <a:lstStyle/>
        <a:p>
          <a:endParaRPr lang="zh-CN" altLang="en-US"/>
        </a:p>
      </dgm:t>
    </dgm:pt>
    <dgm:pt modelId="{C5679014-29A9-4AA0-B709-AC85765AFBA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根据停用词表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32FDA3-32C2-41E9-8BEF-A45DF150BC4F}" cxnId="{57DCF62C-16EB-4381-B934-E0DC7629ADA9}" type="parTrans">
      <dgm:prSet/>
      <dgm:spPr/>
      <dgm:t>
        <a:bodyPr/>
        <a:lstStyle/>
        <a:p>
          <a:endParaRPr lang="zh-CN" altLang="en-US"/>
        </a:p>
      </dgm:t>
    </dgm:pt>
    <dgm:pt modelId="{73C570C5-C2E4-46F9-A163-94EB1540932D}" cxnId="{57DCF62C-16EB-4381-B934-E0DC7629ADA9}" type="sibTrans">
      <dgm:prSet/>
      <dgm:spPr/>
      <dgm:t>
        <a:bodyPr/>
        <a:lstStyle/>
        <a:p>
          <a:endParaRPr lang="zh-CN" altLang="en-US"/>
        </a:p>
      </dgm:t>
    </dgm:pt>
    <dgm:pt modelId="{5975A56E-91AF-4BC9-AA4A-479B7B9C69E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根据标点切分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77232-0A21-4E3B-8A0C-A3D811CEBFD7}" cxnId="{3E20C0BE-5D21-49BA-831D-305D00FA1F55}" type="parTrans">
      <dgm:prSet/>
      <dgm:spPr/>
      <dgm:t>
        <a:bodyPr/>
        <a:lstStyle/>
        <a:p>
          <a:endParaRPr lang="zh-CN" altLang="en-US"/>
        </a:p>
      </dgm:t>
    </dgm:pt>
    <dgm:pt modelId="{85D80574-2752-4D28-A568-61A4C37BB3A6}" cxnId="{3E20C0BE-5D21-49BA-831D-305D00FA1F55}" type="sibTrans">
      <dgm:prSet/>
      <dgm:spPr/>
      <dgm:t>
        <a:bodyPr/>
        <a:lstStyle/>
        <a:p>
          <a:endParaRPr lang="zh-CN" altLang="en-US"/>
        </a:p>
      </dgm:t>
    </dgm:pt>
    <dgm:pt modelId="{4035AF64-D087-496F-86F2-CFFF8BD48205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Gensim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D9C95-F744-4C04-B779-9F768419854A}" cxnId="{77753BFB-5BCD-487A-BDF2-65F7A5A9F5C9}" type="parTrans">
      <dgm:prSet/>
      <dgm:spPr/>
      <dgm:t>
        <a:bodyPr/>
        <a:lstStyle/>
        <a:p>
          <a:endParaRPr lang="zh-CN" altLang="en-US"/>
        </a:p>
      </dgm:t>
    </dgm:pt>
    <dgm:pt modelId="{65545A33-6011-423C-994B-87957B4B1113}" cxnId="{77753BFB-5BCD-487A-BDF2-65F7A5A9F5C9}" type="sibTrans">
      <dgm:prSet/>
      <dgm:spPr/>
      <dgm:t>
        <a:bodyPr/>
        <a:lstStyle/>
        <a:p>
          <a:endParaRPr lang="zh-CN" altLang="en-US"/>
        </a:p>
      </dgm:t>
    </dgm:pt>
    <dgm:pt modelId="{1CEDA0C5-4DCF-4542-AEE8-DF5ED45D9CAD}" type="pres">
      <dgm:prSet presAssocID="{B11EC1E4-137A-4FFB-9D0E-5C53E9EA3A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9E473D-16A6-4BA0-A77E-8D1BD693B4CB}" type="pres">
      <dgm:prSet presAssocID="{08D93207-CE53-4626-A9E3-252C27C58347}" presName="composite" presStyleCnt="0"/>
      <dgm:spPr/>
    </dgm:pt>
    <dgm:pt modelId="{00B1D188-A496-4C54-9237-E017DD83D798}" type="pres">
      <dgm:prSet presAssocID="{08D93207-CE53-4626-A9E3-252C27C583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BA4F50-2951-46F9-8B63-9D6C96B6D487}" type="pres">
      <dgm:prSet presAssocID="{08D93207-CE53-4626-A9E3-252C27C58347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C983D7F8-0D84-41CB-9F81-8F3C6F1054AB}" type="pres">
      <dgm:prSet presAssocID="{08D93207-CE53-4626-A9E3-252C27C58347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515C9-5212-4B13-BBCA-0D5F47BEF787}" type="pres">
      <dgm:prSet presAssocID="{C853D32C-584B-4E39-976A-F5C1B8F3E5A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E82ADEC-D128-4051-84C7-B2911E9900CA}" type="pres">
      <dgm:prSet presAssocID="{C853D32C-584B-4E39-976A-F5C1B8F3E5A5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783E81A6-3E39-4CBE-B504-E2A1068F37E9}" type="pres">
      <dgm:prSet presAssocID="{464185EA-74CA-4509-88CA-62C35E5A6AB3}" presName="composite" presStyleCnt="0"/>
      <dgm:spPr/>
    </dgm:pt>
    <dgm:pt modelId="{85C7B112-2DEF-4EF2-9250-0111BEF5C373}" type="pres">
      <dgm:prSet presAssocID="{464185EA-74CA-4509-88CA-62C35E5A6AB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43E6D-BA1F-4454-8151-9203A9E7C968}" type="pres">
      <dgm:prSet presAssocID="{464185EA-74CA-4509-88CA-62C35E5A6AB3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5EC80867-B275-4EB4-8766-F9BFDBFA613C}" type="pres">
      <dgm:prSet presAssocID="{464185EA-74CA-4509-88CA-62C35E5A6AB3}" presName="desTx" presStyleLbl="fgAcc1" presStyleIdx="1" presStyleCnt="4" custScaleX="100142" custLinFactNeighborY="7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07589-AA04-4617-AF34-CF0CC146A56F}" type="pres">
      <dgm:prSet presAssocID="{9420AF7A-37F9-425C-9520-65B2627511E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4807001-91B7-4750-8EA5-06A5AC63EA52}" type="pres">
      <dgm:prSet presAssocID="{9420AF7A-37F9-425C-9520-65B2627511EE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3CA038B2-69CF-4DA6-A516-9E4A73627243}" type="pres">
      <dgm:prSet presAssocID="{BC892C3D-4C9E-430B-92BB-A104919CD6CC}" presName="composite" presStyleCnt="0"/>
      <dgm:spPr/>
    </dgm:pt>
    <dgm:pt modelId="{F4C80454-7A67-4A47-B725-BB1540542731}" type="pres">
      <dgm:prSet presAssocID="{BC892C3D-4C9E-430B-92BB-A104919CD6C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BF5A3-22E6-4594-8432-6E11AB6C6288}" type="pres">
      <dgm:prSet presAssocID="{BC892C3D-4C9E-430B-92BB-A104919CD6CC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91BF1B46-81E0-4773-9BF7-D6C16D870CF5}" type="pres">
      <dgm:prSet presAssocID="{BC892C3D-4C9E-430B-92BB-A104919CD6C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27229-7764-4E3A-AAF8-DC187DBEAB1A}" type="pres">
      <dgm:prSet presAssocID="{17DC73E1-A836-43D9-9FB8-05476F0875C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8DA0B50-8E93-4505-8441-30719C0F1DE0}" type="pres">
      <dgm:prSet presAssocID="{17DC73E1-A836-43D9-9FB8-05476F0875C2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A5E87732-4EF0-4F36-B8BE-521CCAE5F56F}" type="pres">
      <dgm:prSet presAssocID="{201B5D6B-F576-414A-8930-58D02C5ED7FE}" presName="composite" presStyleCnt="0"/>
      <dgm:spPr/>
    </dgm:pt>
    <dgm:pt modelId="{7166A2A8-4F9B-4F26-9AE8-80BA9C2FC3C8}" type="pres">
      <dgm:prSet presAssocID="{201B5D6B-F576-414A-8930-58D02C5ED7F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02822D-B8FE-44AA-BFD6-D9A2BA62B71C}" type="pres">
      <dgm:prSet presAssocID="{201B5D6B-F576-414A-8930-58D02C5ED7FE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C10A5BF3-63C2-4C2E-9BCD-8F80BBC24CC2}" type="pres">
      <dgm:prSet presAssocID="{201B5D6B-F576-414A-8930-58D02C5ED7FE}" presName="desTx" presStyleLbl="fgAcc1" presStyleIdx="3" presStyleCnt="4" custScaleX="1007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984BD1-729A-418A-91CB-ADC3A6AA61C9}" type="presOf" srcId="{464185EA-74CA-4509-88CA-62C35E5A6AB3}" destId="{4C443E6D-BA1F-4454-8151-9203A9E7C968}" srcOrd="1" destOrd="0" presId="urn:microsoft.com/office/officeart/2005/8/layout/process3"/>
    <dgm:cxn modelId="{0992F0E7-3BF2-4CF9-92A2-ACC02FC2681C}" type="presOf" srcId="{201B5D6B-F576-414A-8930-58D02C5ED7FE}" destId="{A802822D-B8FE-44AA-BFD6-D9A2BA62B71C}" srcOrd="1" destOrd="0" presId="urn:microsoft.com/office/officeart/2005/8/layout/process3"/>
    <dgm:cxn modelId="{36A9A353-B710-418D-835A-BBE38D82E85D}" type="presOf" srcId="{12866982-C46F-4794-8752-149B8BC96607}" destId="{5EC80867-B275-4EB4-8766-F9BFDBFA613C}" srcOrd="0" destOrd="0" presId="urn:microsoft.com/office/officeart/2005/8/layout/process3"/>
    <dgm:cxn modelId="{D0E44115-2AD0-42D9-8220-F637ED529A10}" type="presOf" srcId="{08D93207-CE53-4626-A9E3-252C27C58347}" destId="{00B1D188-A496-4C54-9237-E017DD83D798}" srcOrd="0" destOrd="0" presId="urn:microsoft.com/office/officeart/2005/8/layout/process3"/>
    <dgm:cxn modelId="{49136F29-B378-4D29-BFA5-A4251F0C093B}" srcId="{B11EC1E4-137A-4FFB-9D0E-5C53E9EA3A2C}" destId="{201B5D6B-F576-414A-8930-58D02C5ED7FE}" srcOrd="3" destOrd="0" parTransId="{200B8BEF-7067-4DF0-B4B6-5A6C1F287AEE}" sibTransId="{9E99F01C-3E5F-453E-8184-6A491F1EC478}"/>
    <dgm:cxn modelId="{22D94F21-2E66-4895-8C61-0BEDEDBACBC6}" type="presOf" srcId="{BC892C3D-4C9E-430B-92BB-A104919CD6CC}" destId="{F4C80454-7A67-4A47-B725-BB1540542731}" srcOrd="0" destOrd="0" presId="urn:microsoft.com/office/officeart/2005/8/layout/process3"/>
    <dgm:cxn modelId="{583C41B0-5586-4558-B4EB-1DF66C00DF67}" type="presOf" srcId="{201B5D6B-F576-414A-8930-58D02C5ED7FE}" destId="{7166A2A8-4F9B-4F26-9AE8-80BA9C2FC3C8}" srcOrd="0" destOrd="0" presId="urn:microsoft.com/office/officeart/2005/8/layout/process3"/>
    <dgm:cxn modelId="{C035BBD5-39FC-4D9E-83D5-916F9ABC0080}" type="presOf" srcId="{B11EC1E4-137A-4FFB-9D0E-5C53E9EA3A2C}" destId="{1CEDA0C5-4DCF-4542-AEE8-DF5ED45D9CAD}" srcOrd="0" destOrd="0" presId="urn:microsoft.com/office/officeart/2005/8/layout/process3"/>
    <dgm:cxn modelId="{623E0E54-BB50-4680-90C4-C0157A49147A}" type="presOf" srcId="{5975A56E-91AF-4BC9-AA4A-479B7B9C69E7}" destId="{5EC80867-B275-4EB4-8766-F9BFDBFA613C}" srcOrd="0" destOrd="1" presId="urn:microsoft.com/office/officeart/2005/8/layout/process3"/>
    <dgm:cxn modelId="{87985C43-5AE8-49A5-9DEF-587524550D90}" type="presOf" srcId="{C853D32C-584B-4E39-976A-F5C1B8F3E5A5}" destId="{4A8515C9-5212-4B13-BBCA-0D5F47BEF787}" srcOrd="0" destOrd="0" presId="urn:microsoft.com/office/officeart/2005/8/layout/process3"/>
    <dgm:cxn modelId="{FE65CB76-2AC0-4F26-92FF-E9C1DA45426D}" srcId="{B11EC1E4-137A-4FFB-9D0E-5C53E9EA3A2C}" destId="{BC892C3D-4C9E-430B-92BB-A104919CD6CC}" srcOrd="2" destOrd="0" parTransId="{85C024D8-AC62-4722-912D-36056645DF9A}" sibTransId="{17DC73E1-A836-43D9-9FB8-05476F0875C2}"/>
    <dgm:cxn modelId="{BAA6EB50-3D09-4012-9218-25D76C28E550}" srcId="{BC892C3D-4C9E-430B-92BB-A104919CD6CC}" destId="{E87E1548-13FF-4C46-AB24-6DAE5261624C}" srcOrd="0" destOrd="0" parTransId="{C1F8F596-19AC-4E56-A122-89005E418248}" sibTransId="{D12CB741-0180-4C7E-B6C9-D773A648C501}"/>
    <dgm:cxn modelId="{77753BFB-5BCD-487A-BDF2-65F7A5A9F5C9}" srcId="{BC892C3D-4C9E-430B-92BB-A104919CD6CC}" destId="{4035AF64-D087-496F-86F2-CFFF8BD48205}" srcOrd="1" destOrd="0" parTransId="{0EAD9C95-F744-4C04-B779-9F768419854A}" sibTransId="{65545A33-6011-423C-994B-87957B4B1113}"/>
    <dgm:cxn modelId="{38E0F659-594F-4C10-ADF5-2C3A70E414BD}" type="presOf" srcId="{17DC73E1-A836-43D9-9FB8-05476F0875C2}" destId="{F4B27229-7764-4E3A-AAF8-DC187DBEAB1A}" srcOrd="0" destOrd="0" presId="urn:microsoft.com/office/officeart/2005/8/layout/process3"/>
    <dgm:cxn modelId="{16D1B73C-75E2-4A48-98FA-881391F4C799}" type="presOf" srcId="{4035AF64-D087-496F-86F2-CFFF8BD48205}" destId="{91BF1B46-81E0-4773-9BF7-D6C16D870CF5}" srcOrd="0" destOrd="1" presId="urn:microsoft.com/office/officeart/2005/8/layout/process3"/>
    <dgm:cxn modelId="{F3EEF7A5-FFC0-4CA8-B41E-B4CA8936DD87}" type="presOf" srcId="{08D93207-CE53-4626-A9E3-252C27C58347}" destId="{8FBA4F50-2951-46F9-8B63-9D6C96B6D487}" srcOrd="1" destOrd="0" presId="urn:microsoft.com/office/officeart/2005/8/layout/process3"/>
    <dgm:cxn modelId="{76ED226A-D158-41FA-96C3-DD7703B803E9}" srcId="{B11EC1E4-137A-4FFB-9D0E-5C53E9EA3A2C}" destId="{08D93207-CE53-4626-A9E3-252C27C58347}" srcOrd="0" destOrd="0" parTransId="{8D3CDAF5-C196-430B-BF5A-5F443590684B}" sibTransId="{C853D32C-584B-4E39-976A-F5C1B8F3E5A5}"/>
    <dgm:cxn modelId="{998F8F85-5BE4-4EE4-9834-B8AE11F29540}" type="presOf" srcId="{E87E1548-13FF-4C46-AB24-6DAE5261624C}" destId="{91BF1B46-81E0-4773-9BF7-D6C16D870CF5}" srcOrd="0" destOrd="0" presId="urn:microsoft.com/office/officeart/2005/8/layout/process3"/>
    <dgm:cxn modelId="{C0C5CADE-0C29-4D8E-BFE5-3B5331939AB5}" srcId="{B11EC1E4-137A-4FFB-9D0E-5C53E9EA3A2C}" destId="{464185EA-74CA-4509-88CA-62C35E5A6AB3}" srcOrd="1" destOrd="0" parTransId="{EFE6F866-8E04-4605-AA75-22B83083EC1C}" sibTransId="{9420AF7A-37F9-425C-9520-65B2627511EE}"/>
    <dgm:cxn modelId="{7AB3DC53-FDFB-4FA5-8711-CF365A9A1BEF}" type="presOf" srcId="{9420AF7A-37F9-425C-9520-65B2627511EE}" destId="{CA307589-AA04-4617-AF34-CF0CC146A56F}" srcOrd="0" destOrd="0" presId="urn:microsoft.com/office/officeart/2005/8/layout/process3"/>
    <dgm:cxn modelId="{37061729-2713-4775-AC9F-5E1909D60072}" type="presOf" srcId="{17DC73E1-A836-43D9-9FB8-05476F0875C2}" destId="{78DA0B50-8E93-4505-8441-30719C0F1DE0}" srcOrd="1" destOrd="0" presId="urn:microsoft.com/office/officeart/2005/8/layout/process3"/>
    <dgm:cxn modelId="{57C588D0-50A0-4510-B320-7953F25B5ABF}" srcId="{464185EA-74CA-4509-88CA-62C35E5A6AB3}" destId="{12866982-C46F-4794-8752-149B8BC96607}" srcOrd="0" destOrd="0" parTransId="{99798C32-C68A-49F4-9F79-BE2A8234BB09}" sibTransId="{B0C22AC5-954C-4C29-86EA-7B06F91BCB37}"/>
    <dgm:cxn modelId="{FCA74BA9-50A4-4C6F-B39E-5C3F78EBE9F9}" srcId="{08D93207-CE53-4626-A9E3-252C27C58347}" destId="{ACCD37D5-6738-4A78-8631-F52A7196D155}" srcOrd="0" destOrd="0" parTransId="{48AA026F-7B3F-435D-B52F-20B40EFB5F27}" sibTransId="{99409EC5-DA22-4D44-8897-0ABF0A146AAB}"/>
    <dgm:cxn modelId="{901F24D4-25F8-4FAB-B90A-F4EAF4A04571}" type="presOf" srcId="{9420AF7A-37F9-425C-9520-65B2627511EE}" destId="{A4807001-91B7-4750-8EA5-06A5AC63EA52}" srcOrd="1" destOrd="0" presId="urn:microsoft.com/office/officeart/2005/8/layout/process3"/>
    <dgm:cxn modelId="{9488323A-751B-4DA7-B92B-57A84F705ABF}" type="presOf" srcId="{464185EA-74CA-4509-88CA-62C35E5A6AB3}" destId="{85C7B112-2DEF-4EF2-9250-0111BEF5C373}" srcOrd="0" destOrd="0" presId="urn:microsoft.com/office/officeart/2005/8/layout/process3"/>
    <dgm:cxn modelId="{F61DC74E-2D85-4316-8CF1-63545BA747C2}" type="presOf" srcId="{C853D32C-584B-4E39-976A-F5C1B8F3E5A5}" destId="{6E82ADEC-D128-4051-84C7-B2911E9900CA}" srcOrd="1" destOrd="0" presId="urn:microsoft.com/office/officeart/2005/8/layout/process3"/>
    <dgm:cxn modelId="{FB1645DB-F16A-4014-84F9-BC116466EE34}" type="presOf" srcId="{BC892C3D-4C9E-430B-92BB-A104919CD6CC}" destId="{965BF5A3-22E6-4594-8432-6E11AB6C6288}" srcOrd="1" destOrd="0" presId="urn:microsoft.com/office/officeart/2005/8/layout/process3"/>
    <dgm:cxn modelId="{974020B1-BADA-4F66-90A3-83D73DAFC830}" type="presOf" srcId="{ACCD37D5-6738-4A78-8631-F52A7196D155}" destId="{C983D7F8-0D84-41CB-9F81-8F3C6F1054AB}" srcOrd="0" destOrd="0" presId="urn:microsoft.com/office/officeart/2005/8/layout/process3"/>
    <dgm:cxn modelId="{3E20C0BE-5D21-49BA-831D-305D00FA1F55}" srcId="{464185EA-74CA-4509-88CA-62C35E5A6AB3}" destId="{5975A56E-91AF-4BC9-AA4A-479B7B9C69E7}" srcOrd="1" destOrd="0" parTransId="{FDB77232-0A21-4E3B-8A0C-A3D811CEBFD7}" sibTransId="{85D80574-2752-4D28-A568-61A4C37BB3A6}"/>
    <dgm:cxn modelId="{BB654B6C-17A8-45D0-BD02-88BC906E43F3}" type="presOf" srcId="{C5679014-29A9-4AA0-B709-AC85765AFBA7}" destId="{C10A5BF3-63C2-4C2E-9BCD-8F80BBC24CC2}" srcOrd="0" destOrd="0" presId="urn:microsoft.com/office/officeart/2005/8/layout/process3"/>
    <dgm:cxn modelId="{57DCF62C-16EB-4381-B934-E0DC7629ADA9}" srcId="{201B5D6B-F576-414A-8930-58D02C5ED7FE}" destId="{C5679014-29A9-4AA0-B709-AC85765AFBA7}" srcOrd="0" destOrd="0" parTransId="{1532FDA3-32C2-41E9-8BEF-A45DF150BC4F}" sibTransId="{73C570C5-C2E4-46F9-A163-94EB1540932D}"/>
    <dgm:cxn modelId="{21373678-1CDD-4A4F-B773-3CB825744184}" type="presParOf" srcId="{1CEDA0C5-4DCF-4542-AEE8-DF5ED45D9CAD}" destId="{799E473D-16A6-4BA0-A77E-8D1BD693B4CB}" srcOrd="0" destOrd="0" presId="urn:microsoft.com/office/officeart/2005/8/layout/process3"/>
    <dgm:cxn modelId="{E88680C5-E780-403F-B971-0946024DA52E}" type="presParOf" srcId="{799E473D-16A6-4BA0-A77E-8D1BD693B4CB}" destId="{00B1D188-A496-4C54-9237-E017DD83D798}" srcOrd="0" destOrd="0" presId="urn:microsoft.com/office/officeart/2005/8/layout/process3"/>
    <dgm:cxn modelId="{9A27563E-3879-4220-9E6D-B62F757CAB11}" type="presParOf" srcId="{799E473D-16A6-4BA0-A77E-8D1BD693B4CB}" destId="{8FBA4F50-2951-46F9-8B63-9D6C96B6D487}" srcOrd="1" destOrd="0" presId="urn:microsoft.com/office/officeart/2005/8/layout/process3"/>
    <dgm:cxn modelId="{023DAF55-ABA4-47F2-AE53-3E2B224F64C1}" type="presParOf" srcId="{799E473D-16A6-4BA0-A77E-8D1BD693B4CB}" destId="{C983D7F8-0D84-41CB-9F81-8F3C6F1054AB}" srcOrd="2" destOrd="0" presId="urn:microsoft.com/office/officeart/2005/8/layout/process3"/>
    <dgm:cxn modelId="{A14B3E59-C5F5-4C9C-B80F-DA653E858784}" type="presParOf" srcId="{1CEDA0C5-4DCF-4542-AEE8-DF5ED45D9CAD}" destId="{4A8515C9-5212-4B13-BBCA-0D5F47BEF787}" srcOrd="1" destOrd="0" presId="urn:microsoft.com/office/officeart/2005/8/layout/process3"/>
    <dgm:cxn modelId="{F414FE91-6CC4-4306-98F9-E9DB9F62E142}" type="presParOf" srcId="{4A8515C9-5212-4B13-BBCA-0D5F47BEF787}" destId="{6E82ADEC-D128-4051-84C7-B2911E9900CA}" srcOrd="0" destOrd="0" presId="urn:microsoft.com/office/officeart/2005/8/layout/process3"/>
    <dgm:cxn modelId="{70F4267F-F8EC-4BCF-83DE-1FE225ADF952}" type="presParOf" srcId="{1CEDA0C5-4DCF-4542-AEE8-DF5ED45D9CAD}" destId="{783E81A6-3E39-4CBE-B504-E2A1068F37E9}" srcOrd="2" destOrd="0" presId="urn:microsoft.com/office/officeart/2005/8/layout/process3"/>
    <dgm:cxn modelId="{B1C26452-9EDD-40D4-94FA-5585CB70FC44}" type="presParOf" srcId="{783E81A6-3E39-4CBE-B504-E2A1068F37E9}" destId="{85C7B112-2DEF-4EF2-9250-0111BEF5C373}" srcOrd="0" destOrd="0" presId="urn:microsoft.com/office/officeart/2005/8/layout/process3"/>
    <dgm:cxn modelId="{DC196B7B-917F-4E02-B051-D642DB789F72}" type="presParOf" srcId="{783E81A6-3E39-4CBE-B504-E2A1068F37E9}" destId="{4C443E6D-BA1F-4454-8151-9203A9E7C968}" srcOrd="1" destOrd="0" presId="urn:microsoft.com/office/officeart/2005/8/layout/process3"/>
    <dgm:cxn modelId="{1445D5F7-3020-416E-9477-38FF5AFE9EF0}" type="presParOf" srcId="{783E81A6-3E39-4CBE-B504-E2A1068F37E9}" destId="{5EC80867-B275-4EB4-8766-F9BFDBFA613C}" srcOrd="2" destOrd="0" presId="urn:microsoft.com/office/officeart/2005/8/layout/process3"/>
    <dgm:cxn modelId="{2E6D8D79-990D-456B-AE12-9BAE2E5D0CDA}" type="presParOf" srcId="{1CEDA0C5-4DCF-4542-AEE8-DF5ED45D9CAD}" destId="{CA307589-AA04-4617-AF34-CF0CC146A56F}" srcOrd="3" destOrd="0" presId="urn:microsoft.com/office/officeart/2005/8/layout/process3"/>
    <dgm:cxn modelId="{2250D0F6-4F86-4EE3-850B-9C328F89B249}" type="presParOf" srcId="{CA307589-AA04-4617-AF34-CF0CC146A56F}" destId="{A4807001-91B7-4750-8EA5-06A5AC63EA52}" srcOrd="0" destOrd="0" presId="urn:microsoft.com/office/officeart/2005/8/layout/process3"/>
    <dgm:cxn modelId="{AAC20CC7-DA8C-40D5-809D-7A979E153759}" type="presParOf" srcId="{1CEDA0C5-4DCF-4542-AEE8-DF5ED45D9CAD}" destId="{3CA038B2-69CF-4DA6-A516-9E4A73627243}" srcOrd="4" destOrd="0" presId="urn:microsoft.com/office/officeart/2005/8/layout/process3"/>
    <dgm:cxn modelId="{9DF461F5-6BBD-4E7B-B322-BFB1D9EF58DC}" type="presParOf" srcId="{3CA038B2-69CF-4DA6-A516-9E4A73627243}" destId="{F4C80454-7A67-4A47-B725-BB1540542731}" srcOrd="0" destOrd="0" presId="urn:microsoft.com/office/officeart/2005/8/layout/process3"/>
    <dgm:cxn modelId="{EFD162D5-2085-42E4-A739-7DB34340CFA2}" type="presParOf" srcId="{3CA038B2-69CF-4DA6-A516-9E4A73627243}" destId="{965BF5A3-22E6-4594-8432-6E11AB6C6288}" srcOrd="1" destOrd="0" presId="urn:microsoft.com/office/officeart/2005/8/layout/process3"/>
    <dgm:cxn modelId="{34B87A75-81DC-4CDF-BE36-4D96272A5282}" type="presParOf" srcId="{3CA038B2-69CF-4DA6-A516-9E4A73627243}" destId="{91BF1B46-81E0-4773-9BF7-D6C16D870CF5}" srcOrd="2" destOrd="0" presId="urn:microsoft.com/office/officeart/2005/8/layout/process3"/>
    <dgm:cxn modelId="{979ED0BD-861D-4174-93B5-141EC92A6A94}" type="presParOf" srcId="{1CEDA0C5-4DCF-4542-AEE8-DF5ED45D9CAD}" destId="{F4B27229-7764-4E3A-AAF8-DC187DBEAB1A}" srcOrd="5" destOrd="0" presId="urn:microsoft.com/office/officeart/2005/8/layout/process3"/>
    <dgm:cxn modelId="{D26D7003-E4B0-42F0-ACA9-F2A1C1B1431B}" type="presParOf" srcId="{F4B27229-7764-4E3A-AAF8-DC187DBEAB1A}" destId="{78DA0B50-8E93-4505-8441-30719C0F1DE0}" srcOrd="0" destOrd="0" presId="urn:microsoft.com/office/officeart/2005/8/layout/process3"/>
    <dgm:cxn modelId="{76A01937-C94E-4BAF-B01C-17BE39B262AA}" type="presParOf" srcId="{1CEDA0C5-4DCF-4542-AEE8-DF5ED45D9CAD}" destId="{A5E87732-4EF0-4F36-B8BE-521CCAE5F56F}" srcOrd="6" destOrd="0" presId="urn:microsoft.com/office/officeart/2005/8/layout/process3"/>
    <dgm:cxn modelId="{4F047B33-FE18-4A89-ABBF-13DBA2858504}" type="presParOf" srcId="{A5E87732-4EF0-4F36-B8BE-521CCAE5F56F}" destId="{7166A2A8-4F9B-4F26-9AE8-80BA9C2FC3C8}" srcOrd="0" destOrd="0" presId="urn:microsoft.com/office/officeart/2005/8/layout/process3"/>
    <dgm:cxn modelId="{A5D7C1A8-CCDD-4782-8B3B-FC255F1294EC}" type="presParOf" srcId="{A5E87732-4EF0-4F36-B8BE-521CCAE5F56F}" destId="{A802822D-B8FE-44AA-BFD6-D9A2BA62B71C}" srcOrd="1" destOrd="0" presId="urn:microsoft.com/office/officeart/2005/8/layout/process3"/>
    <dgm:cxn modelId="{A6029C83-1D97-4564-ACE2-6B53847291C2}" type="presParOf" srcId="{A5E87732-4EF0-4F36-B8BE-521CCAE5F56F}" destId="{C10A5BF3-63C2-4C2E-9BCD-8F80BBC24C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FF9A1C-AD8A-49B2-A4FB-014F7EF913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509C326-8CAF-46EB-A4E0-14CD9AE7C90F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数据清除、分词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5D0EFF-35E0-48E0-80CE-0D521C2E7D09}" cxnId="{6934D4B0-6E98-4844-8416-C70C8A51C3A2}" type="parTrans">
      <dgm:prSet/>
      <dgm:spPr/>
      <dgm:t>
        <a:bodyPr/>
        <a:lstStyle/>
        <a:p>
          <a:endParaRPr lang="zh-CN" altLang="en-US"/>
        </a:p>
      </dgm:t>
    </dgm:pt>
    <dgm:pt modelId="{261DE136-5C32-49F4-8AC7-4DE41597CFBC}" cxnId="{6934D4B0-6E98-4844-8416-C70C8A51C3A2}" type="sibTrans">
      <dgm:prSet/>
      <dgm:spPr/>
      <dgm:t>
        <a:bodyPr/>
        <a:lstStyle/>
        <a:p>
          <a:endParaRPr lang="zh-CN" altLang="en-US"/>
        </a:p>
      </dgm:t>
    </dgm:pt>
    <dgm:pt modelId="{757B8378-5412-4539-BA5A-EB1CB2871DCA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清理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A614A-4AF6-4244-9B3A-02192A9AE186}" cxnId="{E1597526-E062-480E-8038-93685C823857}" type="parTrans">
      <dgm:prSet/>
      <dgm:spPr/>
      <dgm:t>
        <a:bodyPr/>
        <a:lstStyle/>
        <a:p>
          <a:endParaRPr lang="zh-CN" altLang="en-US"/>
        </a:p>
      </dgm:t>
    </dgm:pt>
    <dgm:pt modelId="{1BBD67D3-8659-4594-A26B-A31F24CE67F5}" cxnId="{E1597526-E062-480E-8038-93685C823857}" type="sibTrans">
      <dgm:prSet/>
      <dgm:spPr/>
      <dgm:t>
        <a:bodyPr/>
        <a:lstStyle/>
        <a:p>
          <a:endParaRPr lang="zh-CN" altLang="en-US"/>
        </a:p>
      </dgm:t>
    </dgm:pt>
    <dgm:pt modelId="{96377847-0EB8-4180-BE07-13E9F98FDA23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整形</a:t>
          </a:r>
          <a:endParaRPr lang="zh-CN" altLang="en-US" sz="1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BB8BA7-8715-48AA-B570-369F749B078E}" cxnId="{B9BC5665-AFE9-4E3A-A3E9-34ABA566C96C}" type="parTrans">
      <dgm:prSet/>
      <dgm:spPr/>
      <dgm:t>
        <a:bodyPr/>
        <a:lstStyle/>
        <a:p>
          <a:endParaRPr lang="zh-CN" altLang="en-US"/>
        </a:p>
      </dgm:t>
    </dgm:pt>
    <dgm:pt modelId="{BEA29A85-C2A8-4720-B50C-F92DE6C39307}" cxnId="{B9BC5665-AFE9-4E3A-A3E9-34ABA566C96C}" type="sibTrans">
      <dgm:prSet/>
      <dgm:spPr/>
      <dgm:t>
        <a:bodyPr/>
        <a:lstStyle/>
        <a:p>
          <a:endParaRPr lang="zh-CN" altLang="en-US"/>
        </a:p>
      </dgm:t>
    </dgm:pt>
    <dgm:pt modelId="{DC5AB0E4-EC57-43DE-A739-56BBF1E2F1EB}" type="pres">
      <dgm:prSet presAssocID="{0FFF9A1C-AD8A-49B2-A4FB-014F7EF913FD}" presName="Name0" presStyleCnt="0">
        <dgm:presLayoutVars>
          <dgm:dir/>
          <dgm:resizeHandles val="exact"/>
        </dgm:presLayoutVars>
      </dgm:prSet>
      <dgm:spPr/>
    </dgm:pt>
    <dgm:pt modelId="{52243B47-3224-4615-A954-ADD25046035E}" type="pres">
      <dgm:prSet presAssocID="{4509C326-8CAF-46EB-A4E0-14CD9AE7C9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403EBE-F4FA-4595-8BA6-7436A609D1DC}" type="pres">
      <dgm:prSet presAssocID="{261DE136-5C32-49F4-8AC7-4DE41597CFB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ED41464-9351-4149-BD47-6B7E2D76072E}" type="pres">
      <dgm:prSet presAssocID="{261DE136-5C32-49F4-8AC7-4DE41597CFB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50EEA37-6E13-4879-ADB8-844222A73AAB}" type="pres">
      <dgm:prSet presAssocID="{757B8378-5412-4539-BA5A-EB1CB2871D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F7048-7FE7-4F88-8E62-3FD38C1212A0}" type="pres">
      <dgm:prSet presAssocID="{1BBD67D3-8659-4594-A26B-A31F24CE67F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D3216A5-9C34-49EF-B82E-3FB9D61BEB01}" type="pres">
      <dgm:prSet presAssocID="{1BBD67D3-8659-4594-A26B-A31F24CE67F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6F3FA3D-8794-41D5-9122-E282F7D7D03C}" type="pres">
      <dgm:prSet presAssocID="{96377847-0EB8-4180-BE07-13E9F98FDA2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CBB8C7-2D9C-4B5A-B722-06BBF945F610}" type="presOf" srcId="{757B8378-5412-4539-BA5A-EB1CB2871DCA}" destId="{050EEA37-6E13-4879-ADB8-844222A73AAB}" srcOrd="0" destOrd="0" presId="urn:microsoft.com/office/officeart/2005/8/layout/process1"/>
    <dgm:cxn modelId="{EB5DE54F-8769-4F77-A67D-CE63D807616C}" type="presOf" srcId="{96377847-0EB8-4180-BE07-13E9F98FDA23}" destId="{A6F3FA3D-8794-41D5-9122-E282F7D7D03C}" srcOrd="0" destOrd="0" presId="urn:microsoft.com/office/officeart/2005/8/layout/process1"/>
    <dgm:cxn modelId="{87BF385E-DD9E-4E19-B9E5-E963BDC74154}" type="presOf" srcId="{0FFF9A1C-AD8A-49B2-A4FB-014F7EF913FD}" destId="{DC5AB0E4-EC57-43DE-A739-56BBF1E2F1EB}" srcOrd="0" destOrd="0" presId="urn:microsoft.com/office/officeart/2005/8/layout/process1"/>
    <dgm:cxn modelId="{B9BC5665-AFE9-4E3A-A3E9-34ABA566C96C}" srcId="{0FFF9A1C-AD8A-49B2-A4FB-014F7EF913FD}" destId="{96377847-0EB8-4180-BE07-13E9F98FDA23}" srcOrd="2" destOrd="0" parTransId="{FFBB8BA7-8715-48AA-B570-369F749B078E}" sibTransId="{BEA29A85-C2A8-4720-B50C-F92DE6C39307}"/>
    <dgm:cxn modelId="{569C7F26-F09F-43B0-97E1-0CB7EEA3375E}" type="presOf" srcId="{1BBD67D3-8659-4594-A26B-A31F24CE67F5}" destId="{2D3216A5-9C34-49EF-B82E-3FB9D61BEB01}" srcOrd="1" destOrd="0" presId="urn:microsoft.com/office/officeart/2005/8/layout/process1"/>
    <dgm:cxn modelId="{B82A68F4-943E-4DC6-93B6-C6FA4048698F}" type="presOf" srcId="{1BBD67D3-8659-4594-A26B-A31F24CE67F5}" destId="{250F7048-7FE7-4F88-8E62-3FD38C1212A0}" srcOrd="0" destOrd="0" presId="urn:microsoft.com/office/officeart/2005/8/layout/process1"/>
    <dgm:cxn modelId="{6934D4B0-6E98-4844-8416-C70C8A51C3A2}" srcId="{0FFF9A1C-AD8A-49B2-A4FB-014F7EF913FD}" destId="{4509C326-8CAF-46EB-A4E0-14CD9AE7C90F}" srcOrd="0" destOrd="0" parTransId="{D25D0EFF-35E0-48E0-80CE-0D521C2E7D09}" sibTransId="{261DE136-5C32-49F4-8AC7-4DE41597CFBC}"/>
    <dgm:cxn modelId="{6BFB7CDD-C7BD-4586-BD4B-1D364FFFC101}" type="presOf" srcId="{4509C326-8CAF-46EB-A4E0-14CD9AE7C90F}" destId="{52243B47-3224-4615-A954-ADD25046035E}" srcOrd="0" destOrd="0" presId="urn:microsoft.com/office/officeart/2005/8/layout/process1"/>
    <dgm:cxn modelId="{E1597526-E062-480E-8038-93685C823857}" srcId="{0FFF9A1C-AD8A-49B2-A4FB-014F7EF913FD}" destId="{757B8378-5412-4539-BA5A-EB1CB2871DCA}" srcOrd="1" destOrd="0" parTransId="{525A614A-4AF6-4244-9B3A-02192A9AE186}" sibTransId="{1BBD67D3-8659-4594-A26B-A31F24CE67F5}"/>
    <dgm:cxn modelId="{1A758EBE-F75D-4EDD-BC6A-DDBF66B797BF}" type="presOf" srcId="{261DE136-5C32-49F4-8AC7-4DE41597CFBC}" destId="{6ED41464-9351-4149-BD47-6B7E2D76072E}" srcOrd="1" destOrd="0" presId="urn:microsoft.com/office/officeart/2005/8/layout/process1"/>
    <dgm:cxn modelId="{D6046BE5-9072-4141-B3F2-B1E81926F89C}" type="presOf" srcId="{261DE136-5C32-49F4-8AC7-4DE41597CFBC}" destId="{C3403EBE-F4FA-4595-8BA6-7436A609D1DC}" srcOrd="0" destOrd="0" presId="urn:microsoft.com/office/officeart/2005/8/layout/process1"/>
    <dgm:cxn modelId="{1A3DB189-2DE9-4EA9-BDE7-9DD8F89DEAEE}" type="presParOf" srcId="{DC5AB0E4-EC57-43DE-A739-56BBF1E2F1EB}" destId="{52243B47-3224-4615-A954-ADD25046035E}" srcOrd="0" destOrd="0" presId="urn:microsoft.com/office/officeart/2005/8/layout/process1"/>
    <dgm:cxn modelId="{73C184C1-424E-48D1-9B97-020F72827D26}" type="presParOf" srcId="{DC5AB0E4-EC57-43DE-A739-56BBF1E2F1EB}" destId="{C3403EBE-F4FA-4595-8BA6-7436A609D1DC}" srcOrd="1" destOrd="0" presId="urn:microsoft.com/office/officeart/2005/8/layout/process1"/>
    <dgm:cxn modelId="{725D1991-77D7-4289-B9B6-CC172735ADA9}" type="presParOf" srcId="{C3403EBE-F4FA-4595-8BA6-7436A609D1DC}" destId="{6ED41464-9351-4149-BD47-6B7E2D76072E}" srcOrd="0" destOrd="0" presId="urn:microsoft.com/office/officeart/2005/8/layout/process1"/>
    <dgm:cxn modelId="{C892653F-AAB4-4B9D-A13C-E3845CBC6BDA}" type="presParOf" srcId="{DC5AB0E4-EC57-43DE-A739-56BBF1E2F1EB}" destId="{050EEA37-6E13-4879-ADB8-844222A73AAB}" srcOrd="2" destOrd="0" presId="urn:microsoft.com/office/officeart/2005/8/layout/process1"/>
    <dgm:cxn modelId="{F63CE5AC-C29D-4564-A8A5-66399256EA11}" type="presParOf" srcId="{DC5AB0E4-EC57-43DE-A739-56BBF1E2F1EB}" destId="{250F7048-7FE7-4F88-8E62-3FD38C1212A0}" srcOrd="3" destOrd="0" presId="urn:microsoft.com/office/officeart/2005/8/layout/process1"/>
    <dgm:cxn modelId="{0B715AD2-83D5-40FD-BDC9-90918783EAC8}" type="presParOf" srcId="{250F7048-7FE7-4F88-8E62-3FD38C1212A0}" destId="{2D3216A5-9C34-49EF-B82E-3FB9D61BEB01}" srcOrd="0" destOrd="0" presId="urn:microsoft.com/office/officeart/2005/8/layout/process1"/>
    <dgm:cxn modelId="{2989E316-3B92-40BA-8189-D3A6A4A84728}" type="presParOf" srcId="{DC5AB0E4-EC57-43DE-A739-56BBF1E2F1EB}" destId="{A6F3FA3D-8794-41D5-9122-E282F7D7D0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2D280-ACB7-462E-B517-83B2ABA65CB6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34268B-D6E9-4DA6-AC32-08135F62B2AE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中文维基百科数据（预处理完成）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E1AE40-773F-48B3-A179-D063B9A4C21E}" cxnId="{248CB3F2-09A2-479B-AFA6-E30F09AD7E0A}" type="parTrans">
      <dgm:prSet/>
      <dgm:spPr/>
      <dgm:t>
        <a:bodyPr/>
        <a:lstStyle/>
        <a:p>
          <a:endParaRPr lang="zh-CN" altLang="en-US"/>
        </a:p>
      </dgm:t>
    </dgm:pt>
    <dgm:pt modelId="{A87B1D7B-C88D-4059-B71D-4FE7275F8340}" cxnId="{248CB3F2-09A2-479B-AFA6-E30F09AD7E0A}" type="sibTrans">
      <dgm:prSet/>
      <dgm:spPr/>
      <dgm:t>
        <a:bodyPr/>
        <a:lstStyle/>
        <a:p>
          <a:endParaRPr lang="zh-CN" altLang="en-US"/>
        </a:p>
      </dgm:t>
    </dgm:pt>
    <dgm:pt modelId="{F000C24A-DBF5-4975-977C-8728229AD88B}">
      <dgm:prSet phldrT="[文本]"/>
      <dgm:spPr>
        <a:solidFill>
          <a:srgbClr val="414455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汉语新闻数据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（预处理完成）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89A03-04C6-4E95-A7A4-E2797D83D10D}" cxnId="{36312547-3B69-4ACF-A55A-435E986C7AAB}" type="parTrans">
      <dgm:prSet/>
      <dgm:spPr/>
      <dgm:t>
        <a:bodyPr/>
        <a:lstStyle/>
        <a:p>
          <a:endParaRPr lang="zh-CN" altLang="en-US"/>
        </a:p>
      </dgm:t>
    </dgm:pt>
    <dgm:pt modelId="{763DBD8A-5D4A-4F58-97D7-01471275814C}" cxnId="{36312547-3B69-4ACF-A55A-435E986C7AAB}" type="sibTrans">
      <dgm:prSet/>
      <dgm:spPr/>
      <dgm:t>
        <a:bodyPr/>
        <a:lstStyle/>
        <a:p>
          <a:endParaRPr lang="zh-CN" altLang="en-US"/>
        </a:p>
      </dgm:t>
    </dgm:pt>
    <dgm:pt modelId="{A8514DBB-CB8C-4773-8FA1-372686AE94C1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CBA03-784A-4093-A6F0-AC550999AC0F}" cxnId="{45724389-6840-49E2-8AB8-596267A79845}" type="parTrans">
      <dgm:prSet/>
      <dgm:spPr/>
      <dgm:t>
        <a:bodyPr/>
        <a:lstStyle/>
        <a:p>
          <a:endParaRPr lang="zh-CN" altLang="en-US"/>
        </a:p>
      </dgm:t>
    </dgm:pt>
    <dgm:pt modelId="{D24739BD-2241-43E2-AAEB-4186C6F6AFE4}" cxnId="{45724389-6840-49E2-8AB8-596267A79845}" type="sibTrans">
      <dgm:prSet/>
      <dgm:spPr/>
      <dgm:t>
        <a:bodyPr/>
        <a:lstStyle/>
        <a:p>
          <a:endParaRPr lang="zh-CN" altLang="en-US"/>
        </a:p>
      </dgm:t>
    </dgm:pt>
    <dgm:pt modelId="{09B230D5-B608-4687-8904-E90509FB8AA9}" type="pres">
      <dgm:prSet presAssocID="{AA92D280-ACB7-462E-B517-83B2ABA65C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BF2212-66C7-4493-BAFE-6F2A3A3C7470}" type="pres">
      <dgm:prSet presAssocID="{AA92D280-ACB7-462E-B517-83B2ABA65CB6}" presName="vNodes" presStyleCnt="0"/>
      <dgm:spPr/>
    </dgm:pt>
    <dgm:pt modelId="{41703FD6-8C15-4F4E-876C-DE3A2D3BB4E5}" type="pres">
      <dgm:prSet presAssocID="{D734268B-D6E9-4DA6-AC32-08135F62B2AE}" presName="node" presStyleLbl="node1" presStyleIdx="0" presStyleCnt="3" custScaleX="116869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zh-CN" altLang="en-US"/>
        </a:p>
      </dgm:t>
    </dgm:pt>
    <dgm:pt modelId="{E585DBBE-2428-4558-B38B-940576922474}" type="pres">
      <dgm:prSet presAssocID="{A87B1D7B-C88D-4059-B71D-4FE7275F8340}" presName="spacerT" presStyleCnt="0"/>
      <dgm:spPr/>
    </dgm:pt>
    <dgm:pt modelId="{4CA54702-F04A-414C-AF6C-1DDADAA4A8EC}" type="pres">
      <dgm:prSet presAssocID="{A87B1D7B-C88D-4059-B71D-4FE7275F834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AB23A20-A8AE-4D52-9296-DC92B5D3F8DC}" type="pres">
      <dgm:prSet presAssocID="{A87B1D7B-C88D-4059-B71D-4FE7275F8340}" presName="spacerB" presStyleCnt="0"/>
      <dgm:spPr/>
    </dgm:pt>
    <dgm:pt modelId="{16D1D5BC-194E-43CC-B326-B5E220B102B6}" type="pres">
      <dgm:prSet presAssocID="{F000C24A-DBF5-4975-977C-8728229AD88B}" presName="node" presStyleLbl="node1" presStyleIdx="1" presStyleCnt="3" custScaleX="116869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zh-CN" altLang="en-US"/>
        </a:p>
      </dgm:t>
    </dgm:pt>
    <dgm:pt modelId="{58FBDD44-162F-425A-9D07-6162A6D80BD1}" type="pres">
      <dgm:prSet presAssocID="{AA92D280-ACB7-462E-B517-83B2ABA65CB6}" presName="sibTransLast" presStyleLbl="sibTrans2D1" presStyleIdx="1" presStyleCnt="2" custScaleY="134034"/>
      <dgm:spPr/>
      <dgm:t>
        <a:bodyPr/>
        <a:lstStyle/>
        <a:p>
          <a:endParaRPr lang="zh-CN" altLang="en-US"/>
        </a:p>
      </dgm:t>
    </dgm:pt>
    <dgm:pt modelId="{AE2284CB-9C68-4115-84AE-BD45C3DEC7D6}" type="pres">
      <dgm:prSet presAssocID="{AA92D280-ACB7-462E-B517-83B2ABA65CB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707F30C-76E6-46FD-A0F7-CC54A3B43AEB}" type="pres">
      <dgm:prSet presAssocID="{AA92D280-ACB7-462E-B517-83B2ABA65CB6}" presName="lastNode" presStyleLbl="node1" presStyleIdx="2" presStyleCnt="3" custScaleX="87829" custScaleY="851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8CB3F2-09A2-479B-AFA6-E30F09AD7E0A}" srcId="{AA92D280-ACB7-462E-B517-83B2ABA65CB6}" destId="{D734268B-D6E9-4DA6-AC32-08135F62B2AE}" srcOrd="0" destOrd="0" parTransId="{C4E1AE40-773F-48B3-A179-D063B9A4C21E}" sibTransId="{A87B1D7B-C88D-4059-B71D-4FE7275F8340}"/>
    <dgm:cxn modelId="{45724389-6840-49E2-8AB8-596267A79845}" srcId="{AA92D280-ACB7-462E-B517-83B2ABA65CB6}" destId="{A8514DBB-CB8C-4773-8FA1-372686AE94C1}" srcOrd="2" destOrd="0" parTransId="{34ACBA03-784A-4093-A6F0-AC550999AC0F}" sibTransId="{D24739BD-2241-43E2-AAEB-4186C6F6AFE4}"/>
    <dgm:cxn modelId="{93C0F8AE-B046-4279-A47D-F42EEF89681E}" type="presOf" srcId="{D734268B-D6E9-4DA6-AC32-08135F62B2AE}" destId="{41703FD6-8C15-4F4E-876C-DE3A2D3BB4E5}" srcOrd="0" destOrd="0" presId="urn:microsoft.com/office/officeart/2005/8/layout/equation2"/>
    <dgm:cxn modelId="{F278CC73-9A0A-4E28-96FE-A6F0B4C4354C}" type="presOf" srcId="{763DBD8A-5D4A-4F58-97D7-01471275814C}" destId="{AE2284CB-9C68-4115-84AE-BD45C3DEC7D6}" srcOrd="1" destOrd="0" presId="urn:microsoft.com/office/officeart/2005/8/layout/equation2"/>
    <dgm:cxn modelId="{21A5FAF1-43FC-4497-A75F-173D51ECBBB0}" type="presOf" srcId="{AA92D280-ACB7-462E-B517-83B2ABA65CB6}" destId="{09B230D5-B608-4687-8904-E90509FB8AA9}" srcOrd="0" destOrd="0" presId="urn:microsoft.com/office/officeart/2005/8/layout/equation2"/>
    <dgm:cxn modelId="{FBFC0794-1EBD-44DA-B91A-693B09E60AFE}" type="presOf" srcId="{F000C24A-DBF5-4975-977C-8728229AD88B}" destId="{16D1D5BC-194E-43CC-B326-B5E220B102B6}" srcOrd="0" destOrd="0" presId="urn:microsoft.com/office/officeart/2005/8/layout/equation2"/>
    <dgm:cxn modelId="{D5539CFF-AD8E-44F2-8B02-5F193A32212D}" type="presOf" srcId="{763DBD8A-5D4A-4F58-97D7-01471275814C}" destId="{58FBDD44-162F-425A-9D07-6162A6D80BD1}" srcOrd="0" destOrd="0" presId="urn:microsoft.com/office/officeart/2005/8/layout/equation2"/>
    <dgm:cxn modelId="{36312547-3B69-4ACF-A55A-435E986C7AAB}" srcId="{AA92D280-ACB7-462E-B517-83B2ABA65CB6}" destId="{F000C24A-DBF5-4975-977C-8728229AD88B}" srcOrd="1" destOrd="0" parTransId="{89B89A03-04C6-4E95-A7A4-E2797D83D10D}" sibTransId="{763DBD8A-5D4A-4F58-97D7-01471275814C}"/>
    <dgm:cxn modelId="{5CBA9C70-A8D3-4008-9C4B-D1D14CAE1C5D}" type="presOf" srcId="{A8514DBB-CB8C-4773-8FA1-372686AE94C1}" destId="{4707F30C-76E6-46FD-A0F7-CC54A3B43AEB}" srcOrd="0" destOrd="0" presId="urn:microsoft.com/office/officeart/2005/8/layout/equation2"/>
    <dgm:cxn modelId="{F7AF361D-CDCE-4C1B-BEE2-818EEB6B488A}" type="presOf" srcId="{A87B1D7B-C88D-4059-B71D-4FE7275F8340}" destId="{4CA54702-F04A-414C-AF6C-1DDADAA4A8EC}" srcOrd="0" destOrd="0" presId="urn:microsoft.com/office/officeart/2005/8/layout/equation2"/>
    <dgm:cxn modelId="{6F4C6CF3-C23F-4599-B91F-3F29412EC96E}" type="presParOf" srcId="{09B230D5-B608-4687-8904-E90509FB8AA9}" destId="{2DBF2212-66C7-4493-BAFE-6F2A3A3C7470}" srcOrd="0" destOrd="0" presId="urn:microsoft.com/office/officeart/2005/8/layout/equation2"/>
    <dgm:cxn modelId="{2AC2B63B-3416-43F9-85E5-76DDD172576D}" type="presParOf" srcId="{2DBF2212-66C7-4493-BAFE-6F2A3A3C7470}" destId="{41703FD6-8C15-4F4E-876C-DE3A2D3BB4E5}" srcOrd="0" destOrd="0" presId="urn:microsoft.com/office/officeart/2005/8/layout/equation2"/>
    <dgm:cxn modelId="{B80A5C20-9133-4B53-BD97-C133252D4C45}" type="presParOf" srcId="{2DBF2212-66C7-4493-BAFE-6F2A3A3C7470}" destId="{E585DBBE-2428-4558-B38B-940576922474}" srcOrd="1" destOrd="0" presId="urn:microsoft.com/office/officeart/2005/8/layout/equation2"/>
    <dgm:cxn modelId="{CF700E4A-14AE-4D9D-8D0D-60B40CE1FE26}" type="presParOf" srcId="{2DBF2212-66C7-4493-BAFE-6F2A3A3C7470}" destId="{4CA54702-F04A-414C-AF6C-1DDADAA4A8EC}" srcOrd="2" destOrd="0" presId="urn:microsoft.com/office/officeart/2005/8/layout/equation2"/>
    <dgm:cxn modelId="{371D42FA-4EAB-4F07-9724-0D82B8C642DE}" type="presParOf" srcId="{2DBF2212-66C7-4493-BAFE-6F2A3A3C7470}" destId="{6AB23A20-A8AE-4D52-9296-DC92B5D3F8DC}" srcOrd="3" destOrd="0" presId="urn:microsoft.com/office/officeart/2005/8/layout/equation2"/>
    <dgm:cxn modelId="{98DB22D1-EB92-44BB-A9ED-D8491B721F81}" type="presParOf" srcId="{2DBF2212-66C7-4493-BAFE-6F2A3A3C7470}" destId="{16D1D5BC-194E-43CC-B326-B5E220B102B6}" srcOrd="4" destOrd="0" presId="urn:microsoft.com/office/officeart/2005/8/layout/equation2"/>
    <dgm:cxn modelId="{8DA00F02-BD0B-4DAD-A6B1-BC978408D868}" type="presParOf" srcId="{09B230D5-B608-4687-8904-E90509FB8AA9}" destId="{58FBDD44-162F-425A-9D07-6162A6D80BD1}" srcOrd="1" destOrd="0" presId="urn:microsoft.com/office/officeart/2005/8/layout/equation2"/>
    <dgm:cxn modelId="{8C66CC47-EDAC-4671-8B1A-8E2B8739D5E5}" type="presParOf" srcId="{58FBDD44-162F-425A-9D07-6162A6D80BD1}" destId="{AE2284CB-9C68-4115-84AE-BD45C3DEC7D6}" srcOrd="0" destOrd="0" presId="urn:microsoft.com/office/officeart/2005/8/layout/equation2"/>
    <dgm:cxn modelId="{77AF67C0-C148-4C22-B0AC-7F75CAEE9444}" type="presParOf" srcId="{09B230D5-B608-4687-8904-E90509FB8AA9}" destId="{4707F30C-76E6-46FD-A0F7-CC54A3B43AE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8FE8CC-1FE8-4E1F-8867-77630F5F02ED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3047DB1-C2BA-41D9-A3D0-8496A55A7471}">
      <dgm:prSet phldrT="[文本]"/>
      <dgm:spPr>
        <a:solidFill>
          <a:srgbClr val="414455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词向量化处理后的数据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9EB884-8807-4EAD-B0F2-9AA3D1591A96}" cxnId="{87F55A6E-5A6A-45A6-B2D1-82E182F63C89}" type="parTrans">
      <dgm:prSet/>
      <dgm:spPr/>
      <dgm:t>
        <a:bodyPr/>
        <a:lstStyle/>
        <a:p>
          <a:endParaRPr lang="zh-CN" altLang="en-US"/>
        </a:p>
      </dgm:t>
    </dgm:pt>
    <dgm:pt modelId="{27099463-E0CE-413A-B417-3E3FD5011C0C}" cxnId="{87F55A6E-5A6A-45A6-B2D1-82E182F63C89}" type="sibTrans">
      <dgm:prSet/>
      <dgm:spPr/>
      <dgm:t>
        <a:bodyPr/>
        <a:lstStyle/>
        <a:p>
          <a:endParaRPr lang="zh-CN" altLang="en-US"/>
        </a:p>
      </dgm:t>
    </dgm:pt>
    <dgm:pt modelId="{85E146FE-03E5-4231-9694-8ABAC18C8E1F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句子向量化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endParaRPr lang="en-US" altLang="zh-CN" dirty="0" smtClean="0"/>
        </a:p>
        <a:p>
          <a:endParaRPr lang="en-US" altLang="zh-CN" dirty="0" smtClean="0"/>
        </a:p>
        <a:p>
          <a:endParaRPr lang="zh-CN" altLang="en-US" dirty="0"/>
        </a:p>
      </dgm:t>
    </dgm:pt>
    <dgm:pt modelId="{8D193A23-A254-46B8-84B2-D1EEEC9B5236}" cxnId="{3F077530-953E-4FD1-9E44-AC6A179DA7C7}" type="parTrans">
      <dgm:prSet/>
      <dgm:spPr/>
      <dgm:t>
        <a:bodyPr/>
        <a:lstStyle/>
        <a:p>
          <a:endParaRPr lang="zh-CN" altLang="en-US"/>
        </a:p>
      </dgm:t>
    </dgm:pt>
    <dgm:pt modelId="{3BEB9C98-DE3F-42E6-A37D-B3BA4F347F30}" cxnId="{3F077530-953E-4FD1-9E44-AC6A179DA7C7}" type="sibTrans">
      <dgm:prSet/>
      <dgm:spPr/>
      <dgm:t>
        <a:bodyPr/>
        <a:lstStyle/>
        <a:p>
          <a:endParaRPr lang="zh-CN" altLang="en-US"/>
        </a:p>
      </dgm:t>
    </dgm:pt>
    <dgm:pt modelId="{9106896E-3B71-4F9B-A9C7-046D5280FC50}" type="pres">
      <dgm:prSet presAssocID="{4C8FE8CC-1FE8-4E1F-8867-77630F5F02ED}" presName="Name0" presStyleCnt="0">
        <dgm:presLayoutVars>
          <dgm:dir/>
          <dgm:resizeHandles val="exact"/>
        </dgm:presLayoutVars>
      </dgm:prSet>
      <dgm:spPr/>
    </dgm:pt>
    <dgm:pt modelId="{856B710E-3BB8-4C51-96B4-E1157C731934}" type="pres">
      <dgm:prSet presAssocID="{4C8FE8CC-1FE8-4E1F-8867-77630F5F02ED}" presName="vNodes" presStyleCnt="0"/>
      <dgm:spPr/>
    </dgm:pt>
    <dgm:pt modelId="{49E8C35C-3ED2-4032-B793-70455370C640}" type="pres">
      <dgm:prSet presAssocID="{93047DB1-C2BA-41D9-A3D0-8496A55A7471}" presName="node" presStyleLbl="node1" presStyleIdx="0" presStyleCnt="2" custScaleX="49379" custScaleY="55162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zh-CN" altLang="en-US"/>
        </a:p>
      </dgm:t>
    </dgm:pt>
    <dgm:pt modelId="{86B4024A-E97E-4D25-B0FB-27A376B566C9}" type="pres">
      <dgm:prSet presAssocID="{4C8FE8CC-1FE8-4E1F-8867-77630F5F02ED}" presName="sibTransLast" presStyleLbl="sibTrans2D1" presStyleIdx="0" presStyleCnt="1" custScaleX="128582" custScaleY="78538"/>
      <dgm:spPr/>
      <dgm:t>
        <a:bodyPr/>
        <a:lstStyle/>
        <a:p>
          <a:endParaRPr lang="zh-CN" altLang="en-US"/>
        </a:p>
      </dgm:t>
    </dgm:pt>
    <dgm:pt modelId="{FCBD44AA-B250-4BB4-A615-85A98A8825EF}" type="pres">
      <dgm:prSet presAssocID="{4C8FE8CC-1FE8-4E1F-8867-77630F5F02ED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62673A0F-BF83-4B67-AA4C-50B585EB4263}" type="pres">
      <dgm:prSet presAssocID="{4C8FE8CC-1FE8-4E1F-8867-77630F5F02ED}" presName="lastNode" presStyleLbl="node1" presStyleIdx="1" presStyleCnt="2" custLinFactNeighborX="-13515" custLinFactNeighborY="-36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7D318F-6341-4370-91DF-698F636247A4}" type="presOf" srcId="{27099463-E0CE-413A-B417-3E3FD5011C0C}" destId="{FCBD44AA-B250-4BB4-A615-85A98A8825EF}" srcOrd="1" destOrd="0" presId="urn:microsoft.com/office/officeart/2005/8/layout/equation2"/>
    <dgm:cxn modelId="{CCDC7D65-661C-4FA6-A999-6E2C3CCA7CFB}" type="presOf" srcId="{85E146FE-03E5-4231-9694-8ABAC18C8E1F}" destId="{62673A0F-BF83-4B67-AA4C-50B585EB4263}" srcOrd="0" destOrd="0" presId="urn:microsoft.com/office/officeart/2005/8/layout/equation2"/>
    <dgm:cxn modelId="{E81E962E-4B3D-4713-A2FB-672F8C9CAB68}" type="presOf" srcId="{93047DB1-C2BA-41D9-A3D0-8496A55A7471}" destId="{49E8C35C-3ED2-4032-B793-70455370C640}" srcOrd="0" destOrd="0" presId="urn:microsoft.com/office/officeart/2005/8/layout/equation2"/>
    <dgm:cxn modelId="{87F55A6E-5A6A-45A6-B2D1-82E182F63C89}" srcId="{4C8FE8CC-1FE8-4E1F-8867-77630F5F02ED}" destId="{93047DB1-C2BA-41D9-A3D0-8496A55A7471}" srcOrd="0" destOrd="0" parTransId="{CF9EB884-8807-4EAD-B0F2-9AA3D1591A96}" sibTransId="{27099463-E0CE-413A-B417-3E3FD5011C0C}"/>
    <dgm:cxn modelId="{14EFCBAD-735E-4629-9175-DC487ED5C509}" type="presOf" srcId="{4C8FE8CC-1FE8-4E1F-8867-77630F5F02ED}" destId="{9106896E-3B71-4F9B-A9C7-046D5280FC50}" srcOrd="0" destOrd="0" presId="urn:microsoft.com/office/officeart/2005/8/layout/equation2"/>
    <dgm:cxn modelId="{B88192AA-8544-4865-B14A-38EF5BC70F9B}" type="presOf" srcId="{27099463-E0CE-413A-B417-3E3FD5011C0C}" destId="{86B4024A-E97E-4D25-B0FB-27A376B566C9}" srcOrd="0" destOrd="0" presId="urn:microsoft.com/office/officeart/2005/8/layout/equation2"/>
    <dgm:cxn modelId="{3F077530-953E-4FD1-9E44-AC6A179DA7C7}" srcId="{4C8FE8CC-1FE8-4E1F-8867-77630F5F02ED}" destId="{85E146FE-03E5-4231-9694-8ABAC18C8E1F}" srcOrd="1" destOrd="0" parTransId="{8D193A23-A254-46B8-84B2-D1EEEC9B5236}" sibTransId="{3BEB9C98-DE3F-42E6-A37D-B3BA4F347F30}"/>
    <dgm:cxn modelId="{1AFB6B78-122B-485E-821A-19E12A8698EB}" type="presParOf" srcId="{9106896E-3B71-4F9B-A9C7-046D5280FC50}" destId="{856B710E-3BB8-4C51-96B4-E1157C731934}" srcOrd="0" destOrd="0" presId="urn:microsoft.com/office/officeart/2005/8/layout/equation2"/>
    <dgm:cxn modelId="{681D2DDA-92DD-4E05-B88B-E6F83E694DB0}" type="presParOf" srcId="{856B710E-3BB8-4C51-96B4-E1157C731934}" destId="{49E8C35C-3ED2-4032-B793-70455370C640}" srcOrd="0" destOrd="0" presId="urn:microsoft.com/office/officeart/2005/8/layout/equation2"/>
    <dgm:cxn modelId="{C281682B-5969-4F0C-B469-00651B595363}" type="presParOf" srcId="{9106896E-3B71-4F9B-A9C7-046D5280FC50}" destId="{86B4024A-E97E-4D25-B0FB-27A376B566C9}" srcOrd="1" destOrd="0" presId="urn:microsoft.com/office/officeart/2005/8/layout/equation2"/>
    <dgm:cxn modelId="{5ED65E08-1BCD-4291-823B-B6B0A4F4EB03}" type="presParOf" srcId="{86B4024A-E97E-4D25-B0FB-27A376B566C9}" destId="{FCBD44AA-B250-4BB4-A615-85A98A8825EF}" srcOrd="0" destOrd="0" presId="urn:microsoft.com/office/officeart/2005/8/layout/equation2"/>
    <dgm:cxn modelId="{EC8368E5-BA01-447E-9C30-96B849B3B62B}" type="presParOf" srcId="{9106896E-3B71-4F9B-A9C7-046D5280FC50}" destId="{62673A0F-BF83-4B67-AA4C-50B585EB426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B14A0E-FC5F-4D8A-B590-10A00B8C5927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B36C315-9A26-407F-82D4-88EEC5BAE10F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句子向量</a:t>
          </a:r>
          <a:r>
            <a:rPr lang="en-US" altLang="zh-CN" sz="1400" dirty="0" smtClean="0">
              <a:latin typeface="Consolas" panose="020B0609020204030204" pitchFamily="49" charset="0"/>
              <a:ea typeface="微软雅黑" panose="020B0503020204020204" pitchFamily="34" charset="-122"/>
            </a:rPr>
            <a:t>V</a:t>
          </a:r>
          <a:r>
            <a:rPr lang="en-US" altLang="zh-CN" sz="1200" i="1" dirty="0" smtClean="0">
              <a:latin typeface="Consolas" panose="020B0609020204030204" pitchFamily="49" charset="0"/>
              <a:ea typeface="微软雅黑" panose="020B0503020204020204" pitchFamily="34" charset="-122"/>
            </a:rPr>
            <a:t>s_i</a:t>
          </a:r>
          <a:endParaRPr lang="zh-CN" altLang="en-US" sz="1300" i="1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7FFCA13-848B-4129-8CB6-4932FCFFF7E6}" cxnId="{D23E765D-06A2-4F02-969E-7AC7817A8AA6}" type="parTrans">
      <dgm:prSet/>
      <dgm:spPr/>
      <dgm:t>
        <a:bodyPr/>
        <a:lstStyle/>
        <a:p>
          <a:endParaRPr lang="zh-CN" altLang="en-US"/>
        </a:p>
      </dgm:t>
    </dgm:pt>
    <dgm:pt modelId="{60E512C2-37E2-463D-AB7D-902BE5E27B38}" cxnId="{D23E765D-06A2-4F02-969E-7AC7817A8AA6}" type="sibTrans">
      <dgm:prSet/>
      <dgm:spPr/>
      <dgm:t>
        <a:bodyPr/>
        <a:lstStyle/>
        <a:p>
          <a:endParaRPr lang="zh-CN" altLang="en-US"/>
        </a:p>
      </dgm:t>
    </dgm:pt>
    <dgm:pt modelId="{F0AA7DDC-7770-40A2-8688-7206C7E6EDBD}">
      <dgm:prSet phldrT="[文本]"/>
      <dgm:spPr>
        <a:solidFill>
          <a:srgbClr val="414455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标题向量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B0AD32-5EEF-4B6F-808F-E33E28D3A2E8}" cxnId="{700AC5ED-24B7-48A5-B9B4-CACBBD816492}" type="parTrans">
      <dgm:prSet/>
      <dgm:spPr/>
      <dgm:t>
        <a:bodyPr/>
        <a:lstStyle/>
        <a:p>
          <a:endParaRPr lang="zh-CN" altLang="en-US"/>
        </a:p>
      </dgm:t>
    </dgm:pt>
    <dgm:pt modelId="{E3A042C7-1A74-461E-AEDD-B8040D874B46}" cxnId="{700AC5ED-24B7-48A5-B9B4-CACBBD816492}" type="sibTrans">
      <dgm:prSet/>
      <dgm:spPr/>
      <dgm:t>
        <a:bodyPr/>
        <a:lstStyle/>
        <a:p>
          <a:endParaRPr lang="zh-CN" altLang="en-US"/>
        </a:p>
      </dgm:t>
    </dgm:pt>
    <dgm:pt modelId="{BB4ED410-426C-4DD0-9805-ECFA0ECACD06}">
      <dgm:prSet phldrT="[文本]"/>
      <dgm:spPr>
        <a:solidFill>
          <a:srgbClr val="414455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新闻内容向量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09880-3B93-4996-A8B8-DBF995A108C3}" cxnId="{6B90D5CC-95BB-4F4E-9567-2CA635FA3F42}" type="parTrans">
      <dgm:prSet/>
      <dgm:spPr/>
      <dgm:t>
        <a:bodyPr/>
        <a:lstStyle/>
        <a:p>
          <a:endParaRPr lang="zh-CN" altLang="en-US"/>
        </a:p>
      </dgm:t>
    </dgm:pt>
    <dgm:pt modelId="{AB8EB5E6-15AF-433F-8620-88222E9A04F8}" cxnId="{6B90D5CC-95BB-4F4E-9567-2CA635FA3F42}" type="sibTrans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43D1C0-DC90-4BFE-8799-FB08C62E9071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相关度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计算模型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21CA1-A2AD-496E-9325-8B9927A53E37}" cxnId="{B3E89CCE-0071-4C0B-B51F-641B993053C5}" type="parTrans">
      <dgm:prSet/>
      <dgm:spPr/>
      <dgm:t>
        <a:bodyPr/>
        <a:lstStyle/>
        <a:p>
          <a:endParaRPr lang="zh-CN" altLang="en-US"/>
        </a:p>
      </dgm:t>
    </dgm:pt>
    <dgm:pt modelId="{3FB1323D-95E4-4F2F-B1D7-B15775BCED3D}" cxnId="{B3E89CCE-0071-4C0B-B51F-641B993053C5}" type="sibTrans">
      <dgm:prSet/>
      <dgm:spPr/>
      <dgm:t>
        <a:bodyPr/>
        <a:lstStyle/>
        <a:p>
          <a:endParaRPr lang="zh-CN" altLang="en-US"/>
        </a:p>
      </dgm:t>
    </dgm:pt>
    <dgm:pt modelId="{AC216382-4B06-480F-BEC3-9740A79D52AF}" type="pres">
      <dgm:prSet presAssocID="{2CB14A0E-FC5F-4D8A-B590-10A00B8C5927}" presName="Name0" presStyleCnt="0">
        <dgm:presLayoutVars>
          <dgm:dir/>
          <dgm:resizeHandles val="exact"/>
        </dgm:presLayoutVars>
      </dgm:prSet>
      <dgm:spPr/>
    </dgm:pt>
    <dgm:pt modelId="{56C830DA-C827-4072-86F7-4AC7B1A633D3}" type="pres">
      <dgm:prSet presAssocID="{2CB14A0E-FC5F-4D8A-B590-10A00B8C5927}" presName="vNodes" presStyleCnt="0"/>
      <dgm:spPr/>
    </dgm:pt>
    <dgm:pt modelId="{874AE994-B0EF-4531-BA38-712BDFF38B29}" type="pres">
      <dgm:prSet presAssocID="{5B36C315-9A26-407F-82D4-88EEC5BAE10F}" presName="node" presStyleLbl="node1" presStyleIdx="0" presStyleCnt="4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3426DE3F-4385-4486-8770-99800EA97B32}" type="pres">
      <dgm:prSet presAssocID="{60E512C2-37E2-463D-AB7D-902BE5E27B38}" presName="spacerT" presStyleCnt="0"/>
      <dgm:spPr/>
    </dgm:pt>
    <dgm:pt modelId="{06EBA81D-17CF-4729-AB74-5AA06828872B}" type="pres">
      <dgm:prSet presAssocID="{60E512C2-37E2-463D-AB7D-902BE5E27B3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84954C1-A192-463B-BCBD-8D3B72F3912D}" type="pres">
      <dgm:prSet presAssocID="{60E512C2-37E2-463D-AB7D-902BE5E27B38}" presName="spacerB" presStyleCnt="0"/>
      <dgm:spPr/>
    </dgm:pt>
    <dgm:pt modelId="{65B6C77F-0EA0-4DA8-8EB3-7FBC0B37E122}" type="pres">
      <dgm:prSet presAssocID="{F0AA7DDC-7770-40A2-8688-7206C7E6EDBD}" presName="node" presStyleLbl="node1" presStyleIdx="1" presStyleCnt="4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61F1BFAD-E7A1-40C9-BAC8-24721D103156}" type="pres">
      <dgm:prSet presAssocID="{E3A042C7-1A74-461E-AEDD-B8040D874B46}" presName="spacerT" presStyleCnt="0"/>
      <dgm:spPr/>
    </dgm:pt>
    <dgm:pt modelId="{98741895-32FD-47AD-A9A3-574C7B76F487}" type="pres">
      <dgm:prSet presAssocID="{E3A042C7-1A74-461E-AEDD-B8040D874B46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5B3E1D3-38DB-4FE8-B9DA-E64D44C930BE}" type="pres">
      <dgm:prSet presAssocID="{E3A042C7-1A74-461E-AEDD-B8040D874B46}" presName="spacerB" presStyleCnt="0"/>
      <dgm:spPr/>
    </dgm:pt>
    <dgm:pt modelId="{E7B09CD4-1D73-472F-838A-C2354B2DCD9C}" type="pres">
      <dgm:prSet presAssocID="{BB4ED410-426C-4DD0-9805-ECFA0ECACD06}" presName="node" presStyleLbl="node1" presStyleIdx="2" presStyleCnt="4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79C494A7-33B2-40DE-8556-1A802E93E489}" type="pres">
      <dgm:prSet presAssocID="{2CB14A0E-FC5F-4D8A-B590-10A00B8C5927}" presName="sibTransLast" presStyleLbl="sibTrans2D1" presStyleIdx="2" presStyleCnt="3" custScaleX="119141" custScaleY="257601"/>
      <dgm:spPr/>
      <dgm:t>
        <a:bodyPr/>
        <a:lstStyle/>
        <a:p>
          <a:endParaRPr lang="zh-CN" altLang="en-US"/>
        </a:p>
      </dgm:t>
    </dgm:pt>
    <dgm:pt modelId="{64A9BECF-97A5-4EE4-AE45-1141E74FB0A2}" type="pres">
      <dgm:prSet presAssocID="{2CB14A0E-FC5F-4D8A-B590-10A00B8C5927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8B13929-B8E1-4E1C-BE46-0CFC1D65FC3B}" type="pres">
      <dgm:prSet presAssocID="{2CB14A0E-FC5F-4D8A-B590-10A00B8C5927}" presName="lastNode" presStyleLbl="node1" presStyleIdx="3" presStyleCnt="4" custScaleX="105537" custLinFactX="61392" custLinFactNeighborX="100000" custLinFactNeighborY="-4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B2B2FC-2B6E-4AA1-A127-6DC47DA45B12}" type="presOf" srcId="{BB4ED410-426C-4DD0-9805-ECFA0ECACD06}" destId="{E7B09CD4-1D73-472F-838A-C2354B2DCD9C}" srcOrd="0" destOrd="0" presId="urn:microsoft.com/office/officeart/2005/8/layout/equation2"/>
    <dgm:cxn modelId="{0BAECAE6-0247-4A4C-A3DE-4BC423FD3D4E}" type="presOf" srcId="{60E512C2-37E2-463D-AB7D-902BE5E27B38}" destId="{06EBA81D-17CF-4729-AB74-5AA06828872B}" srcOrd="0" destOrd="0" presId="urn:microsoft.com/office/officeart/2005/8/layout/equation2"/>
    <dgm:cxn modelId="{E610DD50-90EC-4822-92D6-5544F6F8E6CD}" type="presOf" srcId="{AB8EB5E6-15AF-433F-8620-88222E9A04F8}" destId="{79C494A7-33B2-40DE-8556-1A802E93E489}" srcOrd="0" destOrd="0" presId="urn:microsoft.com/office/officeart/2005/8/layout/equation2"/>
    <dgm:cxn modelId="{6B90D5CC-95BB-4F4E-9567-2CA635FA3F42}" srcId="{2CB14A0E-FC5F-4D8A-B590-10A00B8C5927}" destId="{BB4ED410-426C-4DD0-9805-ECFA0ECACD06}" srcOrd="2" destOrd="0" parTransId="{33D09880-3B93-4996-A8B8-DBF995A108C3}" sibTransId="{AB8EB5E6-15AF-433F-8620-88222E9A04F8}"/>
    <dgm:cxn modelId="{D23E765D-06A2-4F02-969E-7AC7817A8AA6}" srcId="{2CB14A0E-FC5F-4D8A-B590-10A00B8C5927}" destId="{5B36C315-9A26-407F-82D4-88EEC5BAE10F}" srcOrd="0" destOrd="0" parTransId="{B7FFCA13-848B-4129-8CB6-4932FCFFF7E6}" sibTransId="{60E512C2-37E2-463D-AB7D-902BE5E27B38}"/>
    <dgm:cxn modelId="{9667D673-EA0F-43E5-A3B7-B90F79B4A939}" type="presOf" srcId="{E3A042C7-1A74-461E-AEDD-B8040D874B46}" destId="{98741895-32FD-47AD-A9A3-574C7B76F487}" srcOrd="0" destOrd="0" presId="urn:microsoft.com/office/officeart/2005/8/layout/equation2"/>
    <dgm:cxn modelId="{700AC5ED-24B7-48A5-B9B4-CACBBD816492}" srcId="{2CB14A0E-FC5F-4D8A-B590-10A00B8C5927}" destId="{F0AA7DDC-7770-40A2-8688-7206C7E6EDBD}" srcOrd="1" destOrd="0" parTransId="{13B0AD32-5EEF-4B6F-808F-E33E28D3A2E8}" sibTransId="{E3A042C7-1A74-461E-AEDD-B8040D874B46}"/>
    <dgm:cxn modelId="{4D7F16AE-B8F7-4D08-8139-E236BAFBE40F}" type="presOf" srcId="{2CB14A0E-FC5F-4D8A-B590-10A00B8C5927}" destId="{AC216382-4B06-480F-BEC3-9740A79D52AF}" srcOrd="0" destOrd="0" presId="urn:microsoft.com/office/officeart/2005/8/layout/equation2"/>
    <dgm:cxn modelId="{D4141B10-F502-4BD0-A68D-5D5CC5B80F62}" type="presOf" srcId="{2143D1C0-DC90-4BFE-8799-FB08C62E9071}" destId="{38B13929-B8E1-4E1C-BE46-0CFC1D65FC3B}" srcOrd="0" destOrd="0" presId="urn:microsoft.com/office/officeart/2005/8/layout/equation2"/>
    <dgm:cxn modelId="{B7FEAE84-FD9F-4F18-A52F-DEBFAA860C11}" type="presOf" srcId="{5B36C315-9A26-407F-82D4-88EEC5BAE10F}" destId="{874AE994-B0EF-4531-BA38-712BDFF38B29}" srcOrd="0" destOrd="0" presId="urn:microsoft.com/office/officeart/2005/8/layout/equation2"/>
    <dgm:cxn modelId="{0AE7E97D-CC4D-47A1-A347-38BD9442BB4F}" type="presOf" srcId="{AB8EB5E6-15AF-433F-8620-88222E9A04F8}" destId="{64A9BECF-97A5-4EE4-AE45-1141E74FB0A2}" srcOrd="1" destOrd="0" presId="urn:microsoft.com/office/officeart/2005/8/layout/equation2"/>
    <dgm:cxn modelId="{943026F0-8D2E-4CE8-8473-C59C5DE3F430}" type="presOf" srcId="{F0AA7DDC-7770-40A2-8688-7206C7E6EDBD}" destId="{65B6C77F-0EA0-4DA8-8EB3-7FBC0B37E122}" srcOrd="0" destOrd="0" presId="urn:microsoft.com/office/officeart/2005/8/layout/equation2"/>
    <dgm:cxn modelId="{B3E89CCE-0071-4C0B-B51F-641B993053C5}" srcId="{2CB14A0E-FC5F-4D8A-B590-10A00B8C5927}" destId="{2143D1C0-DC90-4BFE-8799-FB08C62E9071}" srcOrd="3" destOrd="0" parTransId="{F9621CA1-A2AD-496E-9325-8B9927A53E37}" sibTransId="{3FB1323D-95E4-4F2F-B1D7-B15775BCED3D}"/>
    <dgm:cxn modelId="{9000AB74-8C71-4FB9-8E74-C257144FB85F}" type="presParOf" srcId="{AC216382-4B06-480F-BEC3-9740A79D52AF}" destId="{56C830DA-C827-4072-86F7-4AC7B1A633D3}" srcOrd="0" destOrd="0" presId="urn:microsoft.com/office/officeart/2005/8/layout/equation2"/>
    <dgm:cxn modelId="{99475F89-9D09-4D8F-AF8C-7B89B735F4DE}" type="presParOf" srcId="{56C830DA-C827-4072-86F7-4AC7B1A633D3}" destId="{874AE994-B0EF-4531-BA38-712BDFF38B29}" srcOrd="0" destOrd="0" presId="urn:microsoft.com/office/officeart/2005/8/layout/equation2"/>
    <dgm:cxn modelId="{81E6EAF4-ADBE-48C0-A2D1-22EBF433A216}" type="presParOf" srcId="{56C830DA-C827-4072-86F7-4AC7B1A633D3}" destId="{3426DE3F-4385-4486-8770-99800EA97B32}" srcOrd="1" destOrd="0" presId="urn:microsoft.com/office/officeart/2005/8/layout/equation2"/>
    <dgm:cxn modelId="{CE09F9EB-D4FB-4C03-92B1-3CDC5F7E20EC}" type="presParOf" srcId="{56C830DA-C827-4072-86F7-4AC7B1A633D3}" destId="{06EBA81D-17CF-4729-AB74-5AA06828872B}" srcOrd="2" destOrd="0" presId="urn:microsoft.com/office/officeart/2005/8/layout/equation2"/>
    <dgm:cxn modelId="{89E00BA8-1F2D-4007-A47B-358495703D17}" type="presParOf" srcId="{56C830DA-C827-4072-86F7-4AC7B1A633D3}" destId="{884954C1-A192-463B-BCBD-8D3B72F3912D}" srcOrd="3" destOrd="0" presId="urn:microsoft.com/office/officeart/2005/8/layout/equation2"/>
    <dgm:cxn modelId="{300BEA94-72BA-42BD-A774-FAB2A3E07680}" type="presParOf" srcId="{56C830DA-C827-4072-86F7-4AC7B1A633D3}" destId="{65B6C77F-0EA0-4DA8-8EB3-7FBC0B37E122}" srcOrd="4" destOrd="0" presId="urn:microsoft.com/office/officeart/2005/8/layout/equation2"/>
    <dgm:cxn modelId="{7E9C12D8-7AEC-473D-9080-B18DD7D933A8}" type="presParOf" srcId="{56C830DA-C827-4072-86F7-4AC7B1A633D3}" destId="{61F1BFAD-E7A1-40C9-BAC8-24721D103156}" srcOrd="5" destOrd="0" presId="urn:microsoft.com/office/officeart/2005/8/layout/equation2"/>
    <dgm:cxn modelId="{FCCA7E68-432E-423B-939E-F6890BA48BEE}" type="presParOf" srcId="{56C830DA-C827-4072-86F7-4AC7B1A633D3}" destId="{98741895-32FD-47AD-A9A3-574C7B76F487}" srcOrd="6" destOrd="0" presId="urn:microsoft.com/office/officeart/2005/8/layout/equation2"/>
    <dgm:cxn modelId="{BD432DE3-54BE-43FD-9588-5783E324FE11}" type="presParOf" srcId="{56C830DA-C827-4072-86F7-4AC7B1A633D3}" destId="{15B3E1D3-38DB-4FE8-B9DA-E64D44C930BE}" srcOrd="7" destOrd="0" presId="urn:microsoft.com/office/officeart/2005/8/layout/equation2"/>
    <dgm:cxn modelId="{A8BE7E0A-E9D7-4397-8E23-BA44FFF09AF2}" type="presParOf" srcId="{56C830DA-C827-4072-86F7-4AC7B1A633D3}" destId="{E7B09CD4-1D73-472F-838A-C2354B2DCD9C}" srcOrd="8" destOrd="0" presId="urn:microsoft.com/office/officeart/2005/8/layout/equation2"/>
    <dgm:cxn modelId="{572512DE-D0AF-4A99-B95F-CCAFA196BB13}" type="presParOf" srcId="{AC216382-4B06-480F-BEC3-9740A79D52AF}" destId="{79C494A7-33B2-40DE-8556-1A802E93E489}" srcOrd="1" destOrd="0" presId="urn:microsoft.com/office/officeart/2005/8/layout/equation2"/>
    <dgm:cxn modelId="{67BBBCFE-7B45-4F02-9FBB-5F17A034F494}" type="presParOf" srcId="{79C494A7-33B2-40DE-8556-1A802E93E489}" destId="{64A9BECF-97A5-4EE4-AE45-1141E74FB0A2}" srcOrd="0" destOrd="0" presId="urn:microsoft.com/office/officeart/2005/8/layout/equation2"/>
    <dgm:cxn modelId="{7A99E81A-934C-41D4-9C3C-961DD70416B2}" type="presParOf" srcId="{AC216382-4B06-480F-BEC3-9740A79D52AF}" destId="{38B13929-B8E1-4E1C-BE46-0CFC1D65FC3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B14A0E-FC5F-4D8A-B590-10A00B8C5927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B36C315-9A26-407F-82D4-88EEC5BAE10F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300" i="0" dirty="0" smtClean="0">
              <a:latin typeface="Consolas" panose="020B0609020204030204" pitchFamily="49" charset="0"/>
              <a:ea typeface="微软雅黑" panose="020B0503020204020204" pitchFamily="34" charset="-122"/>
            </a:rPr>
            <a:t>标题</a:t>
          </a:r>
          <a:endParaRPr lang="zh-CN" altLang="en-US" sz="1300" i="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7FFCA13-848B-4129-8CB6-4932FCFFF7E6}" cxnId="{D23E765D-06A2-4F02-969E-7AC7817A8AA6}" type="parTrans">
      <dgm:prSet/>
      <dgm:spPr/>
      <dgm:t>
        <a:bodyPr/>
        <a:lstStyle/>
        <a:p>
          <a:endParaRPr lang="zh-CN" altLang="en-US"/>
        </a:p>
      </dgm:t>
    </dgm:pt>
    <dgm:pt modelId="{60E512C2-37E2-463D-AB7D-902BE5E27B38}" cxnId="{D23E765D-06A2-4F02-969E-7AC7817A8AA6}" type="sibTrans">
      <dgm:prSet/>
      <dgm:spPr/>
      <dgm:t>
        <a:bodyPr/>
        <a:lstStyle/>
        <a:p>
          <a:endParaRPr lang="zh-CN" altLang="en-US"/>
        </a:p>
      </dgm:t>
    </dgm:pt>
    <dgm:pt modelId="{F0AA7DDC-7770-40A2-8688-7206C7E6EDBD}">
      <dgm:prSet phldrT="[文本]"/>
      <dgm:spPr>
        <a:solidFill>
          <a:srgbClr val="414455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关联度最高的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N(</a:t>
          </a:r>
          <a:r>
            <a:rPr lang="en-US" altLang="ja-JP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※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个句子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B0AD32-5EEF-4B6F-808F-E33E28D3A2E8}" cxnId="{700AC5ED-24B7-48A5-B9B4-CACBBD816492}" type="parTrans">
      <dgm:prSet/>
      <dgm:spPr/>
      <dgm:t>
        <a:bodyPr/>
        <a:lstStyle/>
        <a:p>
          <a:endParaRPr lang="zh-CN" altLang="en-US"/>
        </a:p>
      </dgm:t>
    </dgm:pt>
    <dgm:pt modelId="{E3A042C7-1A74-461E-AEDD-B8040D874B46}" cxnId="{700AC5ED-24B7-48A5-B9B4-CACBBD816492}" type="sibTrans">
      <dgm:prSet/>
      <dgm:spPr/>
      <dgm:t>
        <a:bodyPr/>
        <a:lstStyle/>
        <a:p>
          <a:endParaRPr lang="zh-CN" altLang="en-US"/>
        </a:p>
      </dgm:t>
    </dgm:pt>
    <dgm:pt modelId="{BB4ED410-426C-4DD0-9805-ECFA0ECACD06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标点</a:t>
          </a:r>
          <a:endParaRPr lang="en-US" altLang="zh-CN" sz="13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09880-3B93-4996-A8B8-DBF995A108C3}" cxnId="{6B90D5CC-95BB-4F4E-9567-2CA635FA3F42}" type="parTrans">
      <dgm:prSet/>
      <dgm:spPr/>
      <dgm:t>
        <a:bodyPr/>
        <a:lstStyle/>
        <a:p>
          <a:endParaRPr lang="zh-CN" altLang="en-US"/>
        </a:p>
      </dgm:t>
    </dgm:pt>
    <dgm:pt modelId="{AB8EB5E6-15AF-433F-8620-88222E9A04F8}" cxnId="{6B90D5CC-95BB-4F4E-9567-2CA635FA3F42}" type="sibTrans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43D1C0-DC90-4BFE-8799-FB08C62E9071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合成摘要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21CA1-A2AD-496E-9325-8B9927A53E37}" cxnId="{B3E89CCE-0071-4C0B-B51F-641B993053C5}" type="parTrans">
      <dgm:prSet/>
      <dgm:spPr/>
      <dgm:t>
        <a:bodyPr/>
        <a:lstStyle/>
        <a:p>
          <a:endParaRPr lang="zh-CN" altLang="en-US"/>
        </a:p>
      </dgm:t>
    </dgm:pt>
    <dgm:pt modelId="{3FB1323D-95E4-4F2F-B1D7-B15775BCED3D}" cxnId="{B3E89CCE-0071-4C0B-B51F-641B993053C5}" type="sibTrans">
      <dgm:prSet/>
      <dgm:spPr/>
      <dgm:t>
        <a:bodyPr/>
        <a:lstStyle/>
        <a:p>
          <a:endParaRPr lang="zh-CN" altLang="en-US"/>
        </a:p>
      </dgm:t>
    </dgm:pt>
    <dgm:pt modelId="{AC216382-4B06-480F-BEC3-9740A79D52AF}" type="pres">
      <dgm:prSet presAssocID="{2CB14A0E-FC5F-4D8A-B590-10A00B8C5927}" presName="Name0" presStyleCnt="0">
        <dgm:presLayoutVars>
          <dgm:dir/>
          <dgm:resizeHandles val="exact"/>
        </dgm:presLayoutVars>
      </dgm:prSet>
      <dgm:spPr/>
    </dgm:pt>
    <dgm:pt modelId="{56C830DA-C827-4072-86F7-4AC7B1A633D3}" type="pres">
      <dgm:prSet presAssocID="{2CB14A0E-FC5F-4D8A-B590-10A00B8C5927}" presName="vNodes" presStyleCnt="0"/>
      <dgm:spPr/>
    </dgm:pt>
    <dgm:pt modelId="{874AE994-B0EF-4531-BA38-712BDFF38B29}" type="pres">
      <dgm:prSet presAssocID="{5B36C315-9A26-407F-82D4-88EEC5BAE10F}" presName="node" presStyleLbl="node1" presStyleIdx="0" presStyleCnt="4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3426DE3F-4385-4486-8770-99800EA97B32}" type="pres">
      <dgm:prSet presAssocID="{60E512C2-37E2-463D-AB7D-902BE5E27B38}" presName="spacerT" presStyleCnt="0"/>
      <dgm:spPr/>
    </dgm:pt>
    <dgm:pt modelId="{06EBA81D-17CF-4729-AB74-5AA06828872B}" type="pres">
      <dgm:prSet presAssocID="{60E512C2-37E2-463D-AB7D-902BE5E27B3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84954C1-A192-463B-BCBD-8D3B72F3912D}" type="pres">
      <dgm:prSet presAssocID="{60E512C2-37E2-463D-AB7D-902BE5E27B38}" presName="spacerB" presStyleCnt="0"/>
      <dgm:spPr/>
    </dgm:pt>
    <dgm:pt modelId="{65B6C77F-0EA0-4DA8-8EB3-7FBC0B37E122}" type="pres">
      <dgm:prSet presAssocID="{F0AA7DDC-7770-40A2-8688-7206C7E6EDBD}" presName="node" presStyleLbl="node1" presStyleIdx="1" presStyleCnt="4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61F1BFAD-E7A1-40C9-BAC8-24721D103156}" type="pres">
      <dgm:prSet presAssocID="{E3A042C7-1A74-461E-AEDD-B8040D874B46}" presName="spacerT" presStyleCnt="0"/>
      <dgm:spPr/>
    </dgm:pt>
    <dgm:pt modelId="{98741895-32FD-47AD-A9A3-574C7B76F487}" type="pres">
      <dgm:prSet presAssocID="{E3A042C7-1A74-461E-AEDD-B8040D874B46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5B3E1D3-38DB-4FE8-B9DA-E64D44C930BE}" type="pres">
      <dgm:prSet presAssocID="{E3A042C7-1A74-461E-AEDD-B8040D874B46}" presName="spacerB" presStyleCnt="0"/>
      <dgm:spPr/>
    </dgm:pt>
    <dgm:pt modelId="{E7B09CD4-1D73-472F-838A-C2354B2DCD9C}" type="pres">
      <dgm:prSet presAssocID="{BB4ED410-426C-4DD0-9805-ECFA0ECACD06}" presName="node" presStyleLbl="node1" presStyleIdx="2" presStyleCnt="4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79C494A7-33B2-40DE-8556-1A802E93E489}" type="pres">
      <dgm:prSet presAssocID="{2CB14A0E-FC5F-4D8A-B590-10A00B8C5927}" presName="sibTransLast" presStyleLbl="sibTrans2D1" presStyleIdx="2" presStyleCnt="3" custScaleX="119141" custScaleY="257601"/>
      <dgm:spPr/>
      <dgm:t>
        <a:bodyPr/>
        <a:lstStyle/>
        <a:p>
          <a:endParaRPr lang="zh-CN" altLang="en-US"/>
        </a:p>
      </dgm:t>
    </dgm:pt>
    <dgm:pt modelId="{64A9BECF-97A5-4EE4-AE45-1141E74FB0A2}" type="pres">
      <dgm:prSet presAssocID="{2CB14A0E-FC5F-4D8A-B590-10A00B8C5927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8B13929-B8E1-4E1C-BE46-0CFC1D65FC3B}" type="pres">
      <dgm:prSet presAssocID="{2CB14A0E-FC5F-4D8A-B590-10A00B8C5927}" presName="lastNode" presStyleLbl="node1" presStyleIdx="3" presStyleCnt="4" custScaleX="81971" custScaleY="59272" custLinFactX="61392" custLinFactNeighborX="100000" custLinFactNeighborY="-4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F1D088-8FFF-4067-8937-BC36591C2B42}" type="presOf" srcId="{F0AA7DDC-7770-40A2-8688-7206C7E6EDBD}" destId="{65B6C77F-0EA0-4DA8-8EB3-7FBC0B37E122}" srcOrd="0" destOrd="0" presId="urn:microsoft.com/office/officeart/2005/8/layout/equation2"/>
    <dgm:cxn modelId="{6B90D5CC-95BB-4F4E-9567-2CA635FA3F42}" srcId="{2CB14A0E-FC5F-4D8A-B590-10A00B8C5927}" destId="{BB4ED410-426C-4DD0-9805-ECFA0ECACD06}" srcOrd="2" destOrd="0" parTransId="{33D09880-3B93-4996-A8B8-DBF995A108C3}" sibTransId="{AB8EB5E6-15AF-433F-8620-88222E9A04F8}"/>
    <dgm:cxn modelId="{D23E765D-06A2-4F02-969E-7AC7817A8AA6}" srcId="{2CB14A0E-FC5F-4D8A-B590-10A00B8C5927}" destId="{5B36C315-9A26-407F-82D4-88EEC5BAE10F}" srcOrd="0" destOrd="0" parTransId="{B7FFCA13-848B-4129-8CB6-4932FCFFF7E6}" sibTransId="{60E512C2-37E2-463D-AB7D-902BE5E27B38}"/>
    <dgm:cxn modelId="{700AC5ED-24B7-48A5-B9B4-CACBBD816492}" srcId="{2CB14A0E-FC5F-4D8A-B590-10A00B8C5927}" destId="{F0AA7DDC-7770-40A2-8688-7206C7E6EDBD}" srcOrd="1" destOrd="0" parTransId="{13B0AD32-5EEF-4B6F-808F-E33E28D3A2E8}" sibTransId="{E3A042C7-1A74-461E-AEDD-B8040D874B46}"/>
    <dgm:cxn modelId="{AAE30F9D-032D-475F-88B7-0570B588ACF7}" type="presOf" srcId="{BB4ED410-426C-4DD0-9805-ECFA0ECACD06}" destId="{E7B09CD4-1D73-472F-838A-C2354B2DCD9C}" srcOrd="0" destOrd="0" presId="urn:microsoft.com/office/officeart/2005/8/layout/equation2"/>
    <dgm:cxn modelId="{11718845-19DA-4E0C-801F-62CB1ABB6511}" type="presOf" srcId="{2143D1C0-DC90-4BFE-8799-FB08C62E9071}" destId="{38B13929-B8E1-4E1C-BE46-0CFC1D65FC3B}" srcOrd="0" destOrd="0" presId="urn:microsoft.com/office/officeart/2005/8/layout/equation2"/>
    <dgm:cxn modelId="{7FE278A8-D9DC-404A-BF16-3A77ECC80063}" type="presOf" srcId="{E3A042C7-1A74-461E-AEDD-B8040D874B46}" destId="{98741895-32FD-47AD-A9A3-574C7B76F487}" srcOrd="0" destOrd="0" presId="urn:microsoft.com/office/officeart/2005/8/layout/equation2"/>
    <dgm:cxn modelId="{0CA06F37-AD20-4A99-9702-E3E47160C5B8}" type="presOf" srcId="{5B36C315-9A26-407F-82D4-88EEC5BAE10F}" destId="{874AE994-B0EF-4531-BA38-712BDFF38B29}" srcOrd="0" destOrd="0" presId="urn:microsoft.com/office/officeart/2005/8/layout/equation2"/>
    <dgm:cxn modelId="{B3E89CCE-0071-4C0B-B51F-641B993053C5}" srcId="{2CB14A0E-FC5F-4D8A-B590-10A00B8C5927}" destId="{2143D1C0-DC90-4BFE-8799-FB08C62E9071}" srcOrd="3" destOrd="0" parTransId="{F9621CA1-A2AD-496E-9325-8B9927A53E37}" sibTransId="{3FB1323D-95E4-4F2F-B1D7-B15775BCED3D}"/>
    <dgm:cxn modelId="{DEBC8BB2-8444-4F0B-9A9F-A4599FC9B477}" type="presOf" srcId="{AB8EB5E6-15AF-433F-8620-88222E9A04F8}" destId="{64A9BECF-97A5-4EE4-AE45-1141E74FB0A2}" srcOrd="1" destOrd="0" presId="urn:microsoft.com/office/officeart/2005/8/layout/equation2"/>
    <dgm:cxn modelId="{81324EA5-6BD2-4819-B589-D2294327627C}" type="presOf" srcId="{AB8EB5E6-15AF-433F-8620-88222E9A04F8}" destId="{79C494A7-33B2-40DE-8556-1A802E93E489}" srcOrd="0" destOrd="0" presId="urn:microsoft.com/office/officeart/2005/8/layout/equation2"/>
    <dgm:cxn modelId="{E8B496E4-37BB-4318-BE1C-671FF438D9CD}" type="presOf" srcId="{60E512C2-37E2-463D-AB7D-902BE5E27B38}" destId="{06EBA81D-17CF-4729-AB74-5AA06828872B}" srcOrd="0" destOrd="0" presId="urn:microsoft.com/office/officeart/2005/8/layout/equation2"/>
    <dgm:cxn modelId="{B1B7C52C-C9B5-4033-8C6D-76B1A369F0FA}" type="presOf" srcId="{2CB14A0E-FC5F-4D8A-B590-10A00B8C5927}" destId="{AC216382-4B06-480F-BEC3-9740A79D52AF}" srcOrd="0" destOrd="0" presId="urn:microsoft.com/office/officeart/2005/8/layout/equation2"/>
    <dgm:cxn modelId="{59F7DE77-051D-495D-A8D1-660CFC555D63}" type="presParOf" srcId="{AC216382-4B06-480F-BEC3-9740A79D52AF}" destId="{56C830DA-C827-4072-86F7-4AC7B1A633D3}" srcOrd="0" destOrd="0" presId="urn:microsoft.com/office/officeart/2005/8/layout/equation2"/>
    <dgm:cxn modelId="{AC1A8B2C-DE64-494E-BC1D-C7A715A24509}" type="presParOf" srcId="{56C830DA-C827-4072-86F7-4AC7B1A633D3}" destId="{874AE994-B0EF-4531-BA38-712BDFF38B29}" srcOrd="0" destOrd="0" presId="urn:microsoft.com/office/officeart/2005/8/layout/equation2"/>
    <dgm:cxn modelId="{D8640B96-AC02-4389-A8C7-B26E15124B89}" type="presParOf" srcId="{56C830DA-C827-4072-86F7-4AC7B1A633D3}" destId="{3426DE3F-4385-4486-8770-99800EA97B32}" srcOrd="1" destOrd="0" presId="urn:microsoft.com/office/officeart/2005/8/layout/equation2"/>
    <dgm:cxn modelId="{BF6BB723-6ACA-45BA-AE0B-D48CE87639FF}" type="presParOf" srcId="{56C830DA-C827-4072-86F7-4AC7B1A633D3}" destId="{06EBA81D-17CF-4729-AB74-5AA06828872B}" srcOrd="2" destOrd="0" presId="urn:microsoft.com/office/officeart/2005/8/layout/equation2"/>
    <dgm:cxn modelId="{2451B387-E4EC-4229-8BE9-5DD756128AE3}" type="presParOf" srcId="{56C830DA-C827-4072-86F7-4AC7B1A633D3}" destId="{884954C1-A192-463B-BCBD-8D3B72F3912D}" srcOrd="3" destOrd="0" presId="urn:microsoft.com/office/officeart/2005/8/layout/equation2"/>
    <dgm:cxn modelId="{39605A07-3D6F-4074-935C-C18C0EABD4CE}" type="presParOf" srcId="{56C830DA-C827-4072-86F7-4AC7B1A633D3}" destId="{65B6C77F-0EA0-4DA8-8EB3-7FBC0B37E122}" srcOrd="4" destOrd="0" presId="urn:microsoft.com/office/officeart/2005/8/layout/equation2"/>
    <dgm:cxn modelId="{64A2DC6F-13E2-42F0-8C36-BAD49B951DEF}" type="presParOf" srcId="{56C830DA-C827-4072-86F7-4AC7B1A633D3}" destId="{61F1BFAD-E7A1-40C9-BAC8-24721D103156}" srcOrd="5" destOrd="0" presId="urn:microsoft.com/office/officeart/2005/8/layout/equation2"/>
    <dgm:cxn modelId="{5618AE5F-8485-4BF3-A3CE-6665B8FAF8BB}" type="presParOf" srcId="{56C830DA-C827-4072-86F7-4AC7B1A633D3}" destId="{98741895-32FD-47AD-A9A3-574C7B76F487}" srcOrd="6" destOrd="0" presId="urn:microsoft.com/office/officeart/2005/8/layout/equation2"/>
    <dgm:cxn modelId="{2BF539F1-7B95-41F9-AD58-66EF763865BE}" type="presParOf" srcId="{56C830DA-C827-4072-86F7-4AC7B1A633D3}" destId="{15B3E1D3-38DB-4FE8-B9DA-E64D44C930BE}" srcOrd="7" destOrd="0" presId="urn:microsoft.com/office/officeart/2005/8/layout/equation2"/>
    <dgm:cxn modelId="{BE4A000C-FFA6-4273-AEE4-3CB1A82E7FA0}" type="presParOf" srcId="{56C830DA-C827-4072-86F7-4AC7B1A633D3}" destId="{E7B09CD4-1D73-472F-838A-C2354B2DCD9C}" srcOrd="8" destOrd="0" presId="urn:microsoft.com/office/officeart/2005/8/layout/equation2"/>
    <dgm:cxn modelId="{C7C9E843-D1B2-46DA-A6A4-82BEB671D9E1}" type="presParOf" srcId="{AC216382-4B06-480F-BEC3-9740A79D52AF}" destId="{79C494A7-33B2-40DE-8556-1A802E93E489}" srcOrd="1" destOrd="0" presId="urn:microsoft.com/office/officeart/2005/8/layout/equation2"/>
    <dgm:cxn modelId="{3C70591A-EFD9-44C8-A412-0280ABC63468}" type="presParOf" srcId="{79C494A7-33B2-40DE-8556-1A802E93E489}" destId="{64A9BECF-97A5-4EE4-AE45-1141E74FB0A2}" srcOrd="0" destOrd="0" presId="urn:microsoft.com/office/officeart/2005/8/layout/equation2"/>
    <dgm:cxn modelId="{E7B8B034-F4DB-4150-824F-8AAA642BCCFE}" type="presParOf" srcId="{AC216382-4B06-480F-BEC3-9740A79D52AF}" destId="{38B13929-B8E1-4E1C-BE46-0CFC1D65FC3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752529" cy="3168352"/>
        <a:chOff x="0" y="0"/>
        <a:chExt cx="4752529" cy="3168352"/>
      </a:xfrm>
    </dsp:grpSpPr>
    <dsp:sp modelId="{19C3F1DE-5D4D-4D63-BBEC-8A30E4320984}">
      <dsp:nvSpPr>
        <dsp:cNvPr id="4" name="圆角矩形 3"/>
        <dsp:cNvSpPr/>
      </dsp:nvSpPr>
      <dsp:spPr bwMode="white">
        <a:xfrm>
          <a:off x="0" y="1045469"/>
          <a:ext cx="1306287" cy="1077414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8575" tIns="28575" rIns="28575" bIns="28575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smtClean="0">
              <a:solidFill>
                <a:schemeClr val="dk1"/>
              </a:solidFill>
            </a:rPr>
            <a:t>String</a:t>
          </a:r>
          <a:r>
            <a:rPr lang="zh-CN" altLang="en-US" dirty="0" smtClean="0">
              <a:solidFill>
                <a:schemeClr val="dk1"/>
              </a:solidFill>
            </a:rPr>
            <a:t>类型的一段长文字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如新闻等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1045469"/>
        <a:ext cx="1306287" cy="1077414"/>
      </dsp:txXfrm>
    </dsp:sp>
    <dsp:sp modelId="{B7399E2D-B918-4B6A-8DF9-C2E493B20C42}">
      <dsp:nvSpPr>
        <dsp:cNvPr id="6" name="形状 5"/>
        <dsp:cNvSpPr/>
      </dsp:nvSpPr>
      <dsp:spPr bwMode="white">
        <a:xfrm>
          <a:off x="727356" y="1335573"/>
          <a:ext cx="1441697" cy="1441697"/>
        </a:xfrm>
        <a:prstGeom prst="leftCircularArrow">
          <a:avLst>
            <a:gd name="adj1" fmla="val 5000"/>
            <a:gd name="adj2" fmla="val -360000"/>
            <a:gd name="adj3" fmla="val 2276098"/>
            <a:gd name="adj4" fmla="val 9165077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27356" y="1335573"/>
        <a:ext cx="1441697" cy="1441697"/>
      </dsp:txXfrm>
    </dsp:sp>
    <dsp:sp modelId="{08EC1093-E998-4FA1-9335-070B9DF7EF89}">
      <dsp:nvSpPr>
        <dsp:cNvPr id="5" name="圆角矩形 4"/>
        <dsp:cNvSpPr/>
      </dsp:nvSpPr>
      <dsp:spPr bwMode="white">
        <a:xfrm>
          <a:off x="290286" y="1892009"/>
          <a:ext cx="1161144" cy="461749"/>
        </a:xfrm>
        <a:prstGeom prst="roundRect">
          <a:avLst>
            <a:gd name="adj" fmla="val 10000"/>
          </a:avLst>
        </a:prstGeom>
        <a:solidFill>
          <a:srgbClr val="0E90BE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8575" tIns="19050" rIns="28575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输入</a:t>
          </a:r>
          <a:endParaRPr lang="zh-CN" altLang="en-US" dirty="0"/>
        </a:p>
      </dsp:txBody>
      <dsp:txXfrm>
        <a:off x="290286" y="1892009"/>
        <a:ext cx="1161144" cy="461749"/>
      </dsp:txXfrm>
    </dsp:sp>
    <dsp:sp modelId="{EC6CA851-7386-4866-B41D-A73D12E42B70}">
      <dsp:nvSpPr>
        <dsp:cNvPr id="8" name="圆角矩形 7"/>
        <dsp:cNvSpPr/>
      </dsp:nvSpPr>
      <dsp:spPr bwMode="white">
        <a:xfrm>
          <a:off x="1607006" y="1013147"/>
          <a:ext cx="1384665" cy="114205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8575" tIns="28575" rIns="28575" bIns="28575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预先构建并训练好的模型</a:t>
          </a:r>
          <a:endParaRPr lang="zh-CN" altLang="en-US" dirty="0">
            <a:solidFill>
              <a:schemeClr val="dk1"/>
            </a:solidFill>
          </a:endParaRPr>
        </a:p>
      </dsp:txBody>
      <dsp:txXfrm>
        <a:off x="1607006" y="1013147"/>
        <a:ext cx="1384665" cy="1142059"/>
      </dsp:txXfrm>
    </dsp:sp>
    <dsp:sp modelId="{847381F3-BC5C-4FDD-B2F3-1788EBAE645D}">
      <dsp:nvSpPr>
        <dsp:cNvPr id="10" name="环形箭头 9"/>
        <dsp:cNvSpPr/>
      </dsp:nvSpPr>
      <dsp:spPr bwMode="white">
        <a:xfrm>
          <a:off x="2338653" y="335258"/>
          <a:ext cx="1642943" cy="1642943"/>
        </a:xfrm>
        <a:prstGeom prst="circularArrow">
          <a:avLst>
            <a:gd name="adj1" fmla="val 5000"/>
            <a:gd name="adj2" fmla="val 360000"/>
            <a:gd name="adj3" fmla="val 19587848"/>
            <a:gd name="adj4" fmla="val 12698869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38653" y="335258"/>
        <a:ext cx="1642943" cy="1642943"/>
      </dsp:txXfrm>
    </dsp:sp>
    <dsp:sp modelId="{F3E14631-4CF5-49CC-B999-6C535B2E64E7}">
      <dsp:nvSpPr>
        <dsp:cNvPr id="9" name="圆角矩形 8"/>
        <dsp:cNvSpPr/>
      </dsp:nvSpPr>
      <dsp:spPr bwMode="white">
        <a:xfrm>
          <a:off x="1914710" y="768420"/>
          <a:ext cx="1230813" cy="489454"/>
        </a:xfrm>
        <a:prstGeom prst="roundRect">
          <a:avLst>
            <a:gd name="adj" fmla="val 10000"/>
          </a:avLst>
        </a:prstGeom>
        <a:solidFill>
          <a:srgbClr val="0E90BE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8575" tIns="19050" rIns="28575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自动摘要处理</a:t>
          </a:r>
          <a:endParaRPr lang="zh-CN" altLang="en-US" dirty="0"/>
        </a:p>
      </dsp:txBody>
      <dsp:txXfrm>
        <a:off x="1914710" y="768420"/>
        <a:ext cx="1230813" cy="489454"/>
      </dsp:txXfrm>
    </dsp:sp>
    <dsp:sp modelId="{E3B0AD6F-BDCC-4503-9E69-55508D00C7BB}">
      <dsp:nvSpPr>
        <dsp:cNvPr id="12" name="圆角矩形 11"/>
        <dsp:cNvSpPr/>
      </dsp:nvSpPr>
      <dsp:spPr bwMode="white">
        <a:xfrm>
          <a:off x="3301098" y="1045469"/>
          <a:ext cx="1306287" cy="1077414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8575" tIns="28575" rIns="28575" bIns="28575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简短的摘要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包含重要信息且通顺</a:t>
          </a:r>
          <a:endParaRPr lang="zh-CN" altLang="en-US" dirty="0">
            <a:solidFill>
              <a:schemeClr val="dk1"/>
            </a:solidFill>
          </a:endParaRPr>
        </a:p>
      </dsp:txBody>
      <dsp:txXfrm>
        <a:off x="3301098" y="1045469"/>
        <a:ext cx="1306287" cy="1077414"/>
      </dsp:txXfrm>
    </dsp:sp>
    <dsp:sp modelId="{1771F629-44FA-4C5A-BEC5-B6DEF788F9F4}">
      <dsp:nvSpPr>
        <dsp:cNvPr id="13" name="圆角矩形 12"/>
        <dsp:cNvSpPr/>
      </dsp:nvSpPr>
      <dsp:spPr bwMode="white">
        <a:xfrm>
          <a:off x="3591385" y="1892009"/>
          <a:ext cx="1161144" cy="461749"/>
        </a:xfrm>
        <a:prstGeom prst="roundRect">
          <a:avLst>
            <a:gd name="adj" fmla="val 10000"/>
          </a:avLst>
        </a:prstGeom>
        <a:solidFill>
          <a:srgbClr val="0E90BE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8575" tIns="19050" rIns="28575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输出</a:t>
          </a:r>
          <a:endParaRPr lang="zh-CN" altLang="en-US" dirty="0"/>
        </a:p>
      </dsp:txBody>
      <dsp:txXfrm>
        <a:off x="3591385" y="1892009"/>
        <a:ext cx="1161144" cy="461749"/>
      </dsp:txXfrm>
    </dsp:sp>
    <dsp:sp modelId="{C6BA8DB1-558C-4099-8CCB-28D10362ECE5}">
      <dsp:nvSpPr>
        <dsp:cNvPr id="3" name="矩形 2" hidden="1"/>
        <dsp:cNvSpPr/>
      </dsp:nvSpPr>
      <dsp:spPr>
        <a:xfrm>
          <a:off x="0" y="814595"/>
          <a:ext cx="1451431" cy="1539163"/>
        </a:xfrm>
        <a:prstGeom prst="rect">
          <a:avLst/>
        </a:prstGeom>
      </dsp:spPr>
      <dsp:txXfrm>
        <a:off x="0" y="814595"/>
        <a:ext cx="1451431" cy="1539163"/>
      </dsp:txXfrm>
    </dsp:sp>
    <dsp:sp modelId="{0F7614AE-E009-4708-90EF-DF5C2A259762}">
      <dsp:nvSpPr>
        <dsp:cNvPr id="7" name="矩形 6" hidden="1"/>
        <dsp:cNvSpPr/>
      </dsp:nvSpPr>
      <dsp:spPr>
        <a:xfrm>
          <a:off x="1607006" y="768420"/>
          <a:ext cx="1538516" cy="1631513"/>
        </a:xfrm>
        <a:prstGeom prst="rect">
          <a:avLst/>
        </a:prstGeom>
      </dsp:spPr>
      <dsp:txXfrm>
        <a:off x="1607006" y="768420"/>
        <a:ext cx="1538516" cy="1631513"/>
      </dsp:txXfrm>
    </dsp:sp>
    <dsp:sp modelId="{1965D9B8-465F-4825-A42A-30692CEEEA02}">
      <dsp:nvSpPr>
        <dsp:cNvPr id="11" name="矩形 10" hidden="1"/>
        <dsp:cNvSpPr/>
      </dsp:nvSpPr>
      <dsp:spPr>
        <a:xfrm>
          <a:off x="3301098" y="814595"/>
          <a:ext cx="1451431" cy="1539163"/>
        </a:xfrm>
        <a:prstGeom prst="rect">
          <a:avLst/>
        </a:prstGeom>
      </dsp:spPr>
      <dsp:txXfrm>
        <a:off x="3301098" y="814595"/>
        <a:ext cx="1451431" cy="1539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A4F50-2951-46F9-8B63-9D6C96B6D487}">
      <dsp:nvSpPr>
        <dsp:cNvPr id="0" name=""/>
        <dsp:cNvSpPr/>
      </dsp:nvSpPr>
      <dsp:spPr>
        <a:xfrm>
          <a:off x="2360" y="151459"/>
          <a:ext cx="1010453" cy="46382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提取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0" y="151459"/>
        <a:ext cx="1010453" cy="309216"/>
      </dsp:txXfrm>
    </dsp:sp>
    <dsp:sp modelId="{C983D7F8-0D84-41CB-9F81-8F3C6F1054AB}">
      <dsp:nvSpPr>
        <dsp:cNvPr id="0" name=""/>
        <dsp:cNvSpPr/>
      </dsp:nvSpPr>
      <dsp:spPr>
        <a:xfrm>
          <a:off x="209321" y="460676"/>
          <a:ext cx="1010453" cy="61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Gensim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7246" y="478601"/>
        <a:ext cx="974603" cy="576150"/>
      </dsp:txXfrm>
    </dsp:sp>
    <dsp:sp modelId="{4A8515C9-5212-4B13-BBCA-0D5F47BEF787}">
      <dsp:nvSpPr>
        <dsp:cNvPr id="0" name=""/>
        <dsp:cNvSpPr/>
      </dsp:nvSpPr>
      <dsp:spPr>
        <a:xfrm>
          <a:off x="1165995" y="180281"/>
          <a:ext cx="324743" cy="251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165995" y="230596"/>
        <a:ext cx="249271" cy="150943"/>
      </dsp:txXfrm>
    </dsp:sp>
    <dsp:sp modelId="{4C443E6D-BA1F-4454-8151-9203A9E7C968}">
      <dsp:nvSpPr>
        <dsp:cNvPr id="0" name=""/>
        <dsp:cNvSpPr/>
      </dsp:nvSpPr>
      <dsp:spPr>
        <a:xfrm>
          <a:off x="1625538" y="151459"/>
          <a:ext cx="1010453" cy="46382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整形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(Format)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538" y="151459"/>
        <a:ext cx="1010453" cy="309216"/>
      </dsp:txXfrm>
    </dsp:sp>
    <dsp:sp modelId="{5EC80867-B275-4EB4-8766-F9BFDBFA613C}">
      <dsp:nvSpPr>
        <dsp:cNvPr id="0" name=""/>
        <dsp:cNvSpPr/>
      </dsp:nvSpPr>
      <dsp:spPr>
        <a:xfrm>
          <a:off x="1831781" y="465235"/>
          <a:ext cx="1011888" cy="61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去空、去重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根据标点切分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9706" y="483160"/>
        <a:ext cx="976038" cy="576150"/>
      </dsp:txXfrm>
    </dsp:sp>
    <dsp:sp modelId="{CA307589-AA04-4617-AF34-CF0CC146A56F}">
      <dsp:nvSpPr>
        <dsp:cNvPr id="0" name=""/>
        <dsp:cNvSpPr/>
      </dsp:nvSpPr>
      <dsp:spPr>
        <a:xfrm>
          <a:off x="2789353" y="180281"/>
          <a:ext cx="325124" cy="251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789353" y="230596"/>
        <a:ext cx="249652" cy="150943"/>
      </dsp:txXfrm>
    </dsp:sp>
    <dsp:sp modelId="{965BF5A3-22E6-4594-8432-6E11AB6C6288}">
      <dsp:nvSpPr>
        <dsp:cNvPr id="0" name=""/>
        <dsp:cNvSpPr/>
      </dsp:nvSpPr>
      <dsp:spPr>
        <a:xfrm>
          <a:off x="3249434" y="151459"/>
          <a:ext cx="1010453" cy="46382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sz="1000" kern="1200" dirty="0" smtClean="0"/>
            <a:t>Token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9434" y="151459"/>
        <a:ext cx="1010453" cy="309216"/>
      </dsp:txXfrm>
    </dsp:sp>
    <dsp:sp modelId="{91BF1B46-81E0-4773-9BF7-D6C16D870CF5}">
      <dsp:nvSpPr>
        <dsp:cNvPr id="0" name=""/>
        <dsp:cNvSpPr/>
      </dsp:nvSpPr>
      <dsp:spPr>
        <a:xfrm>
          <a:off x="3456394" y="460676"/>
          <a:ext cx="1010453" cy="61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Jieba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Gensim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4319" y="478601"/>
        <a:ext cx="974603" cy="576150"/>
      </dsp:txXfrm>
    </dsp:sp>
    <dsp:sp modelId="{F4B27229-7764-4E3A-AAF8-DC187DBEAB1A}">
      <dsp:nvSpPr>
        <dsp:cNvPr id="0" name=""/>
        <dsp:cNvSpPr/>
      </dsp:nvSpPr>
      <dsp:spPr>
        <a:xfrm>
          <a:off x="4413069" y="180281"/>
          <a:ext cx="324743" cy="251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 dirty="0"/>
        </a:p>
      </dsp:txBody>
      <dsp:txXfrm>
        <a:off x="4413069" y="230596"/>
        <a:ext cx="249271" cy="150943"/>
      </dsp:txXfrm>
    </dsp:sp>
    <dsp:sp modelId="{A802822D-B8FE-44AA-BFD6-D9A2BA62B71C}">
      <dsp:nvSpPr>
        <dsp:cNvPr id="0" name=""/>
        <dsp:cNvSpPr/>
      </dsp:nvSpPr>
      <dsp:spPr>
        <a:xfrm>
          <a:off x="4872612" y="151459"/>
          <a:ext cx="1010453" cy="46382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去停用词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72612" y="151459"/>
        <a:ext cx="1010453" cy="309216"/>
      </dsp:txXfrm>
    </dsp:sp>
    <dsp:sp modelId="{C10A5BF3-63C2-4C2E-9BCD-8F80BBC24CC2}">
      <dsp:nvSpPr>
        <dsp:cNvPr id="0" name=""/>
        <dsp:cNvSpPr/>
      </dsp:nvSpPr>
      <dsp:spPr>
        <a:xfrm>
          <a:off x="5075960" y="460676"/>
          <a:ext cx="1017678" cy="61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根据停用词表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93885" y="478601"/>
        <a:ext cx="981828" cy="576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43B47-3224-4615-A954-ADD25046035E}">
      <dsp:nvSpPr>
        <dsp:cNvPr id="0" name=""/>
        <dsp:cNvSpPr/>
      </dsp:nvSpPr>
      <dsp:spPr>
        <a:xfrm>
          <a:off x="5357" y="0"/>
          <a:ext cx="1601390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数据清除、分词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9" y="16872"/>
        <a:ext cx="1567646" cy="542320"/>
      </dsp:txXfrm>
    </dsp:sp>
    <dsp:sp modelId="{C3403EBE-F4FA-4595-8BA6-7436A609D1DC}">
      <dsp:nvSpPr>
        <dsp:cNvPr id="0" name=""/>
        <dsp:cNvSpPr/>
      </dsp:nvSpPr>
      <dsp:spPr>
        <a:xfrm>
          <a:off x="1766887" y="8945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66887" y="168888"/>
        <a:ext cx="237646" cy="238286"/>
      </dsp:txXfrm>
    </dsp:sp>
    <dsp:sp modelId="{050EEA37-6E13-4879-ADB8-844222A73AAB}">
      <dsp:nvSpPr>
        <dsp:cNvPr id="0" name=""/>
        <dsp:cNvSpPr/>
      </dsp:nvSpPr>
      <dsp:spPr>
        <a:xfrm>
          <a:off x="2247304" y="0"/>
          <a:ext cx="1601390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清理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4176" y="16872"/>
        <a:ext cx="1567646" cy="542320"/>
      </dsp:txXfrm>
    </dsp:sp>
    <dsp:sp modelId="{250F7048-7FE7-4F88-8E62-3FD38C1212A0}">
      <dsp:nvSpPr>
        <dsp:cNvPr id="0" name=""/>
        <dsp:cNvSpPr/>
      </dsp:nvSpPr>
      <dsp:spPr>
        <a:xfrm>
          <a:off x="4008834" y="8945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08834" y="168888"/>
        <a:ext cx="237646" cy="238286"/>
      </dsp:txXfrm>
    </dsp:sp>
    <dsp:sp modelId="{A6F3FA3D-8794-41D5-9122-E282F7D7D03C}">
      <dsp:nvSpPr>
        <dsp:cNvPr id="0" name=""/>
        <dsp:cNvSpPr/>
      </dsp:nvSpPr>
      <dsp:spPr>
        <a:xfrm>
          <a:off x="4489251" y="0"/>
          <a:ext cx="1601390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整形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06123" y="16872"/>
        <a:ext cx="1567646" cy="54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03FD6-8C15-4F4E-876C-DE3A2D3BB4E5}">
      <dsp:nvSpPr>
        <dsp:cNvPr id="0" name=""/>
        <dsp:cNvSpPr/>
      </dsp:nvSpPr>
      <dsp:spPr>
        <a:xfrm>
          <a:off x="537580" y="471"/>
          <a:ext cx="1274702" cy="1090710"/>
        </a:xfrm>
        <a:prstGeom prst="can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中文维基百科数据（预处理完成）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7580" y="273149"/>
        <a:ext cx="1274702" cy="681693"/>
      </dsp:txXfrm>
    </dsp:sp>
    <dsp:sp modelId="{4CA54702-F04A-414C-AF6C-1DDADAA4A8EC}">
      <dsp:nvSpPr>
        <dsp:cNvPr id="0" name=""/>
        <dsp:cNvSpPr/>
      </dsp:nvSpPr>
      <dsp:spPr>
        <a:xfrm>
          <a:off x="858625" y="1179747"/>
          <a:ext cx="632611" cy="6326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942478" y="1421657"/>
        <a:ext cx="464905" cy="148791"/>
      </dsp:txXfrm>
    </dsp:sp>
    <dsp:sp modelId="{16D1D5BC-194E-43CC-B326-B5E220B102B6}">
      <dsp:nvSpPr>
        <dsp:cNvPr id="0" name=""/>
        <dsp:cNvSpPr/>
      </dsp:nvSpPr>
      <dsp:spPr>
        <a:xfrm>
          <a:off x="537580" y="1900925"/>
          <a:ext cx="1274702" cy="1090710"/>
        </a:xfrm>
        <a:prstGeom prst="can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汉语新闻数据</a:t>
          </a:r>
          <a:endParaRPr lang="en-US" altLang="zh-CN" sz="13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（预处理完成）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7580" y="2173603"/>
        <a:ext cx="1274702" cy="681693"/>
      </dsp:txXfrm>
    </dsp:sp>
    <dsp:sp modelId="{58FBDD44-162F-425A-9D07-6162A6D80BD1}">
      <dsp:nvSpPr>
        <dsp:cNvPr id="0" name=""/>
        <dsp:cNvSpPr/>
      </dsp:nvSpPr>
      <dsp:spPr>
        <a:xfrm>
          <a:off x="1975888" y="1224135"/>
          <a:ext cx="346845" cy="543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975888" y="1332902"/>
        <a:ext cx="242792" cy="326301"/>
      </dsp:txXfrm>
    </dsp:sp>
    <dsp:sp modelId="{4707F30C-76E6-46FD-A0F7-CC54A3B43AEB}">
      <dsp:nvSpPr>
        <dsp:cNvPr id="0" name=""/>
        <dsp:cNvSpPr/>
      </dsp:nvSpPr>
      <dsp:spPr>
        <a:xfrm>
          <a:off x="2466708" y="567346"/>
          <a:ext cx="1915919" cy="1857413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7288" y="839358"/>
        <a:ext cx="1354759" cy="1313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8C35C-3ED2-4032-B793-70455370C640}">
      <dsp:nvSpPr>
        <dsp:cNvPr id="0" name=""/>
        <dsp:cNvSpPr/>
      </dsp:nvSpPr>
      <dsp:spPr>
        <a:xfrm>
          <a:off x="311" y="792090"/>
          <a:ext cx="1101095" cy="1230050"/>
        </a:xfrm>
        <a:prstGeom prst="can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词向量化处理后的数据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" y="1067364"/>
        <a:ext cx="1101095" cy="817139"/>
      </dsp:txXfrm>
    </dsp:sp>
    <dsp:sp modelId="{86B4024A-E97E-4D25-B0FB-27A376B566C9}">
      <dsp:nvSpPr>
        <dsp:cNvPr id="0" name=""/>
        <dsp:cNvSpPr/>
      </dsp:nvSpPr>
      <dsp:spPr>
        <a:xfrm rot="21502584">
          <a:off x="1309814" y="1048285"/>
          <a:ext cx="816698" cy="651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309853" y="1181351"/>
        <a:ext cx="621252" cy="390892"/>
      </dsp:txXfrm>
    </dsp:sp>
    <dsp:sp modelId="{62673A0F-BF83-4B67-AA4C-50B585EB4263}">
      <dsp:nvSpPr>
        <dsp:cNvPr id="0" name=""/>
        <dsp:cNvSpPr/>
      </dsp:nvSpPr>
      <dsp:spPr>
        <a:xfrm>
          <a:off x="2298712" y="211027"/>
          <a:ext cx="2229886" cy="2229886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句子向量化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2625271" y="537586"/>
        <a:ext cx="1576768" cy="15767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E994-B0EF-4531-BA38-712BDFF38B29}">
      <dsp:nvSpPr>
        <dsp:cNvPr id="0" name=""/>
        <dsp:cNvSpPr/>
      </dsp:nvSpPr>
      <dsp:spPr>
        <a:xfrm>
          <a:off x="1709330" y="1200"/>
          <a:ext cx="805782" cy="805782"/>
        </a:xfrm>
        <a:prstGeom prst="flowChartInputOutput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句子向量</a:t>
          </a:r>
          <a:r>
            <a:rPr lang="en-US" altLang="zh-CN" sz="1400" kern="1200" dirty="0" smtClean="0">
              <a:latin typeface="Consolas" panose="020B0609020204030204" pitchFamily="49" charset="0"/>
              <a:ea typeface="微软雅黑" panose="020B0503020204020204" pitchFamily="34" charset="-122"/>
            </a:rPr>
            <a:t>V</a:t>
          </a:r>
          <a:r>
            <a:rPr lang="en-US" altLang="zh-CN" sz="1200" i="1" kern="1200" dirty="0" smtClean="0">
              <a:latin typeface="Consolas" panose="020B0609020204030204" pitchFamily="49" charset="0"/>
              <a:ea typeface="微软雅黑" panose="020B0503020204020204" pitchFamily="34" charset="-122"/>
            </a:rPr>
            <a:t>s_i</a:t>
          </a:r>
          <a:endParaRPr lang="zh-CN" altLang="en-US" sz="1300" i="1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1870486" y="1200"/>
        <a:ext cx="483470" cy="805782"/>
      </dsp:txXfrm>
    </dsp:sp>
    <dsp:sp modelId="{06EBA81D-17CF-4729-AB74-5AA06828872B}">
      <dsp:nvSpPr>
        <dsp:cNvPr id="0" name=""/>
        <dsp:cNvSpPr/>
      </dsp:nvSpPr>
      <dsp:spPr>
        <a:xfrm>
          <a:off x="1878545" y="872412"/>
          <a:ext cx="467354" cy="46735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40493" y="1051128"/>
        <a:ext cx="343458" cy="109922"/>
      </dsp:txXfrm>
    </dsp:sp>
    <dsp:sp modelId="{65B6C77F-0EA0-4DA8-8EB3-7FBC0B37E122}">
      <dsp:nvSpPr>
        <dsp:cNvPr id="0" name=""/>
        <dsp:cNvSpPr/>
      </dsp:nvSpPr>
      <dsp:spPr>
        <a:xfrm>
          <a:off x="1709330" y="1405196"/>
          <a:ext cx="805782" cy="805782"/>
        </a:xfrm>
        <a:prstGeom prst="flowChartInputOutput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标题向量</a:t>
          </a:r>
          <a:endParaRPr lang="en-US" altLang="zh-CN" sz="13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0486" y="1405196"/>
        <a:ext cx="483470" cy="805782"/>
      </dsp:txXfrm>
    </dsp:sp>
    <dsp:sp modelId="{98741895-32FD-47AD-A9A3-574C7B76F487}">
      <dsp:nvSpPr>
        <dsp:cNvPr id="0" name=""/>
        <dsp:cNvSpPr/>
      </dsp:nvSpPr>
      <dsp:spPr>
        <a:xfrm>
          <a:off x="1878545" y="2276409"/>
          <a:ext cx="467354" cy="46735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40493" y="2455125"/>
        <a:ext cx="343458" cy="109922"/>
      </dsp:txXfrm>
    </dsp:sp>
    <dsp:sp modelId="{E7B09CD4-1D73-472F-838A-C2354B2DCD9C}">
      <dsp:nvSpPr>
        <dsp:cNvPr id="0" name=""/>
        <dsp:cNvSpPr/>
      </dsp:nvSpPr>
      <dsp:spPr>
        <a:xfrm>
          <a:off x="1709330" y="2809192"/>
          <a:ext cx="805782" cy="805782"/>
        </a:xfrm>
        <a:prstGeom prst="flowChartInputOutput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新闻内容向量</a:t>
          </a:r>
          <a:endParaRPr lang="en-US" altLang="zh-CN" sz="13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0486" y="2809192"/>
        <a:ext cx="483470" cy="805782"/>
      </dsp:txXfrm>
    </dsp:sp>
    <dsp:sp modelId="{79C494A7-33B2-40DE-8556-1A802E93E489}">
      <dsp:nvSpPr>
        <dsp:cNvPr id="0" name=""/>
        <dsp:cNvSpPr/>
      </dsp:nvSpPr>
      <dsp:spPr>
        <a:xfrm rot="21591350">
          <a:off x="2889480" y="1418558"/>
          <a:ext cx="1186266" cy="772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89480" y="1573281"/>
        <a:ext cx="954617" cy="463298"/>
      </dsp:txXfrm>
    </dsp:sp>
    <dsp:sp modelId="{38B13929-B8E1-4E1C-BE46-0CFC1D65FC3B}">
      <dsp:nvSpPr>
        <dsp:cNvPr id="0" name=""/>
        <dsp:cNvSpPr/>
      </dsp:nvSpPr>
      <dsp:spPr>
        <a:xfrm>
          <a:off x="4393751" y="994424"/>
          <a:ext cx="1700798" cy="1611565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相关度</a:t>
          </a:r>
          <a:endParaRPr lang="en-US" altLang="zh-CN" sz="2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计算模型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2827" y="1230432"/>
        <a:ext cx="1202646" cy="11395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E994-B0EF-4531-BA38-712BDFF38B29}">
      <dsp:nvSpPr>
        <dsp:cNvPr id="0" name=""/>
        <dsp:cNvSpPr/>
      </dsp:nvSpPr>
      <dsp:spPr>
        <a:xfrm>
          <a:off x="1899221" y="1200"/>
          <a:ext cx="805782" cy="805782"/>
        </a:xfrm>
        <a:prstGeom prst="flowChartInputOutput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i="0" kern="1200" dirty="0" smtClean="0">
              <a:latin typeface="Consolas" panose="020B0609020204030204" pitchFamily="49" charset="0"/>
              <a:ea typeface="微软雅黑" panose="020B0503020204020204" pitchFamily="34" charset="-122"/>
            </a:rPr>
            <a:t>标题</a:t>
          </a:r>
          <a:endParaRPr lang="zh-CN" altLang="en-US" sz="1300" i="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2060377" y="1200"/>
        <a:ext cx="483470" cy="805782"/>
      </dsp:txXfrm>
    </dsp:sp>
    <dsp:sp modelId="{06EBA81D-17CF-4729-AB74-5AA06828872B}">
      <dsp:nvSpPr>
        <dsp:cNvPr id="0" name=""/>
        <dsp:cNvSpPr/>
      </dsp:nvSpPr>
      <dsp:spPr>
        <a:xfrm>
          <a:off x="2068435" y="872412"/>
          <a:ext cx="467354" cy="46735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130383" y="1051128"/>
        <a:ext cx="343458" cy="109922"/>
      </dsp:txXfrm>
    </dsp:sp>
    <dsp:sp modelId="{65B6C77F-0EA0-4DA8-8EB3-7FBC0B37E122}">
      <dsp:nvSpPr>
        <dsp:cNvPr id="0" name=""/>
        <dsp:cNvSpPr/>
      </dsp:nvSpPr>
      <dsp:spPr>
        <a:xfrm>
          <a:off x="1899221" y="1405196"/>
          <a:ext cx="805782" cy="805782"/>
        </a:xfrm>
        <a:prstGeom prst="flowChartInputOutput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关联度最高的</a:t>
          </a: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N(</a:t>
          </a:r>
          <a:r>
            <a:rPr lang="en-US" altLang="ja-JP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※</a:t>
          </a: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个句子</a:t>
          </a:r>
          <a:endParaRPr lang="en-US" altLang="zh-CN" sz="9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0377" y="1405196"/>
        <a:ext cx="483470" cy="805782"/>
      </dsp:txXfrm>
    </dsp:sp>
    <dsp:sp modelId="{98741895-32FD-47AD-A9A3-574C7B76F487}">
      <dsp:nvSpPr>
        <dsp:cNvPr id="0" name=""/>
        <dsp:cNvSpPr/>
      </dsp:nvSpPr>
      <dsp:spPr>
        <a:xfrm>
          <a:off x="2068435" y="2276409"/>
          <a:ext cx="467354" cy="46735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130383" y="2455125"/>
        <a:ext cx="343458" cy="109922"/>
      </dsp:txXfrm>
    </dsp:sp>
    <dsp:sp modelId="{E7B09CD4-1D73-472F-838A-C2354B2DCD9C}">
      <dsp:nvSpPr>
        <dsp:cNvPr id="0" name=""/>
        <dsp:cNvSpPr/>
      </dsp:nvSpPr>
      <dsp:spPr>
        <a:xfrm>
          <a:off x="1899221" y="2809192"/>
          <a:ext cx="805782" cy="805782"/>
        </a:xfrm>
        <a:prstGeom prst="flowChartInputOutput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标点</a:t>
          </a:r>
          <a:endParaRPr lang="en-US" altLang="zh-CN" sz="13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0377" y="2809192"/>
        <a:ext cx="483470" cy="805782"/>
      </dsp:txXfrm>
    </dsp:sp>
    <dsp:sp modelId="{79C494A7-33B2-40DE-8556-1A802E93E489}">
      <dsp:nvSpPr>
        <dsp:cNvPr id="0" name=""/>
        <dsp:cNvSpPr/>
      </dsp:nvSpPr>
      <dsp:spPr>
        <a:xfrm rot="21590792">
          <a:off x="3079371" y="1418336"/>
          <a:ext cx="1186268" cy="772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9371" y="1573078"/>
        <a:ext cx="954619" cy="463298"/>
      </dsp:txXfrm>
    </dsp:sp>
    <dsp:sp modelId="{38B13929-B8E1-4E1C-BE46-0CFC1D65FC3B}">
      <dsp:nvSpPr>
        <dsp:cNvPr id="0" name=""/>
        <dsp:cNvSpPr/>
      </dsp:nvSpPr>
      <dsp:spPr>
        <a:xfrm>
          <a:off x="4583642" y="1322603"/>
          <a:ext cx="1321016" cy="955207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合成摘要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7100" y="1462490"/>
        <a:ext cx="934100" cy="67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3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7944" y="3433666"/>
            <a:ext cx="4788631" cy="110680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队名：冯</a:t>
            </a:r>
            <a:r>
              <a:rPr lang="ja-JP" altLang="en-US" sz="1500" dirty="0" smtClean="0">
                <a:solidFill>
                  <a:schemeClr val="bg1"/>
                </a:solidFill>
              </a:rPr>
              <a:t>・</a:t>
            </a:r>
            <a:r>
              <a:rPr lang="zh-CN" altLang="en-US" sz="1500" dirty="0" smtClean="0">
                <a:solidFill>
                  <a:schemeClr val="bg1"/>
                </a:solidFill>
              </a:rPr>
              <a:t>诺依曼</a:t>
            </a:r>
            <a:r>
              <a:rPr lang="zh-CN" altLang="en-US" sz="1500" dirty="0">
                <a:solidFill>
                  <a:schemeClr val="bg1"/>
                </a:solidFill>
              </a:rPr>
              <a:t>队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成员：李鹏飞</a:t>
            </a:r>
            <a:r>
              <a:rPr lang="zh-CN" altLang="en-US" sz="1500" dirty="0">
                <a:solidFill>
                  <a:schemeClr val="bg1"/>
                </a:solidFill>
              </a:rPr>
              <a:t>、吕汶颖、</a:t>
            </a:r>
            <a:r>
              <a:rPr lang="zh-CN" altLang="en-US" sz="1500" dirty="0" smtClean="0">
                <a:solidFill>
                  <a:schemeClr val="bg1"/>
                </a:solidFill>
              </a:rPr>
              <a:t>刘迪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11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26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6265" y="2054363"/>
            <a:ext cx="4860231" cy="39241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开课吧人工智能课学院 </a:t>
            </a:r>
            <a:r>
              <a:rPr lang="en-US" altLang="zh-CN" sz="1400" dirty="0" smtClean="0">
                <a:solidFill>
                  <a:schemeClr val="bg1"/>
                </a:solidFill>
              </a:rPr>
              <a:t>NLP</a:t>
            </a:r>
            <a:r>
              <a:rPr lang="zh-CN" altLang="en-US" sz="1400" dirty="0" smtClean="0">
                <a:solidFill>
                  <a:schemeClr val="bg1"/>
                </a:solidFill>
              </a:rPr>
              <a:t>与</a:t>
            </a:r>
            <a:r>
              <a:rPr lang="en-US" altLang="zh-CN" sz="1400" dirty="0" smtClean="0">
                <a:solidFill>
                  <a:schemeClr val="bg1"/>
                </a:solidFill>
              </a:rPr>
              <a:t>AI </a:t>
            </a:r>
            <a:r>
              <a:rPr lang="zh-CN" altLang="en-US" sz="1400" dirty="0" smtClean="0">
                <a:solidFill>
                  <a:schemeClr val="bg1"/>
                </a:solidFill>
              </a:rPr>
              <a:t>第</a:t>
            </a:r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期作业 项目一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5936" y="2559138"/>
            <a:ext cx="5328184" cy="63947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</a:rPr>
              <a:t>非监督文本自动摘要模型的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构建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58978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冯</a:t>
            </a:r>
            <a:r>
              <a:rPr lang="ja-JP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・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诺依曼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队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7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15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764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490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度评价模型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1 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句子⇔新闻的相关度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-756592" y="1059582"/>
          <a:ext cx="6408712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右箭头 6"/>
          <p:cNvSpPr/>
          <p:nvPr/>
        </p:nvSpPr>
        <p:spPr>
          <a:xfrm>
            <a:off x="5585267" y="2440016"/>
            <a:ext cx="1080120" cy="8553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数据 7"/>
          <p:cNvSpPr/>
          <p:nvPr/>
        </p:nvSpPr>
        <p:spPr>
          <a:xfrm>
            <a:off x="7053181" y="2359219"/>
            <a:ext cx="1551267" cy="936104"/>
          </a:xfrm>
          <a:prstGeom prst="flowChartInputOutput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en-US" altLang="zh-CN" sz="1400" i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相关度</a:t>
            </a:r>
            <a:r>
              <a:rPr lang="en-US" altLang="zh-CN" sz="1400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en-US" altLang="zh-CN" sz="1100" i="1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endParaRPr lang="zh-CN" altLang="en-US" sz="1400" i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03848" y="3787475"/>
            <a:ext cx="2808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计算出某个句子对于新闻原文整体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包含标题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14"/>
          <p:cNvSpPr/>
          <p:nvPr/>
        </p:nvSpPr>
        <p:spPr>
          <a:xfrm flipV="1">
            <a:off x="0" y="2499742"/>
            <a:ext cx="3082967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25758" y="2499338"/>
            <a:ext cx="1301991" cy="1300750"/>
            <a:chOff x="3225639" y="4543565"/>
            <a:chExt cx="1735762" cy="1734334"/>
          </a:xfrm>
        </p:grpSpPr>
        <p:sp>
          <p:nvSpPr>
            <p:cNvPr id="42" name="椭圆 41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 rot="10800000" flipV="1">
              <a:off x="3467830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Bebas" pitchFamily="2" charset="0"/>
                  <a:ea typeface="微软雅黑" panose="020B0503020204020204" pitchFamily="34" charset="-122"/>
                </a:rPr>
                <a:t>02</a:t>
              </a:r>
              <a:endParaRPr lang="zh-CN" altLang="en-US" sz="3000" b="1" kern="0" dirty="0">
                <a:solidFill>
                  <a:srgbClr val="414455"/>
                </a:solidFill>
                <a:latin typeface="Bebas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14"/>
          <p:cNvSpPr/>
          <p:nvPr/>
        </p:nvSpPr>
        <p:spPr>
          <a:xfrm>
            <a:off x="0" y="2099427"/>
            <a:ext cx="5328182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598861" y="987574"/>
            <a:ext cx="1301991" cy="1301822"/>
            <a:chOff x="6131016" y="674750"/>
            <a:chExt cx="1735762" cy="1735763"/>
          </a:xfrm>
        </p:grpSpPr>
        <p:sp>
          <p:nvSpPr>
            <p:cNvPr id="47" name="椭圆 46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Bebas" pitchFamily="2" charset="0"/>
                  <a:ea typeface="微软雅黑" panose="020B0503020204020204" pitchFamily="34" charset="-122"/>
                </a:rPr>
                <a:t>01</a:t>
              </a:r>
              <a:endParaRPr lang="zh-CN" altLang="en-US" sz="3000" b="1" kern="0" dirty="0">
                <a:solidFill>
                  <a:srgbClr val="414455"/>
                </a:solidFill>
                <a:latin typeface="Bebas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14"/>
          <p:cNvSpPr/>
          <p:nvPr/>
        </p:nvSpPr>
        <p:spPr>
          <a:xfrm flipV="1">
            <a:off x="4572001" y="2499742"/>
            <a:ext cx="4573315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921004" y="2499338"/>
            <a:ext cx="1301991" cy="1300750"/>
            <a:chOff x="5227325" y="4543565"/>
            <a:chExt cx="1735762" cy="1734334"/>
          </a:xfrm>
        </p:grpSpPr>
        <p:sp>
          <p:nvSpPr>
            <p:cNvPr id="52" name="椭圆 51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10800000" flipV="1">
              <a:off x="5469516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>
                  <a:solidFill>
                    <a:srgbClr val="414455"/>
                  </a:solidFill>
                  <a:latin typeface="Bebas" pitchFamily="2" charset="0"/>
                  <a:ea typeface="微软雅黑" panose="020B0503020204020204" pitchFamily="34" charset="-122"/>
                </a:rPr>
                <a:t>03</a:t>
              </a:r>
              <a:endParaRPr lang="zh-CN" altLang="en-US" sz="3000" b="1" kern="0">
                <a:solidFill>
                  <a:srgbClr val="414455"/>
                </a:solidFill>
                <a:latin typeface="Bebas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33642" y="1298198"/>
            <a:ext cx="3066350" cy="7494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  句子</a:t>
            </a:r>
            <a:r>
              <a:rPr lang="en-US" altLang="zh-CN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前后的</a:t>
            </a:r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句子的相关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en-US" altLang="zh-CN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的值根据不同文本长度自动调整。</a:t>
            </a:r>
            <a:endParaRPr lang="en-US" altLang="zh-CN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ja-JP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※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根据测试及调参结果，当前</a:t>
            </a:r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ja-JP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</a:t>
            </a:r>
            <a:r>
              <a:rPr lang="ja-JP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39244" y="998114"/>
            <a:ext cx="10121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ja-JP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3529" y="3176086"/>
            <a:ext cx="2016224" cy="5093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从文本和标题提取关键字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含有关键字句子的相关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1222" y="2876003"/>
            <a:ext cx="715581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11005" y="3184286"/>
            <a:ext cx="2895306" cy="2893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适当增加开头结尾的句子的相关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607" y="2884202"/>
            <a:ext cx="907941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句子位置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3789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相关度评价模型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2 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度的调整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5" name="矩形 24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9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9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9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9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59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59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59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09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309"/>
                            </p:stCondLst>
                            <p:childTnLst>
                              <p:par>
                                <p:cTn id="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9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9"/>
                            </p:stCondLst>
                            <p:childTnLst>
                              <p:par>
                                <p:cTn id="6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809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50" grpId="0" animBg="1"/>
      <p:bldP spid="55" grpId="0"/>
      <p:bldP spid="56" grpId="0"/>
      <p:bldP spid="57" grpId="0"/>
      <p:bldP spid="58" grpId="0"/>
      <p:bldP spid="59" grpId="0"/>
      <p:bldP spid="60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摘要生成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-180528" y="1059582"/>
          <a:ext cx="6408712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右箭头 6"/>
          <p:cNvSpPr/>
          <p:nvPr/>
        </p:nvSpPr>
        <p:spPr>
          <a:xfrm>
            <a:off x="6012160" y="2440016"/>
            <a:ext cx="1080120" cy="8553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8" name="流程图: 数据 7"/>
          <p:cNvSpPr/>
          <p:nvPr/>
        </p:nvSpPr>
        <p:spPr>
          <a:xfrm>
            <a:off x="7197197" y="2359219"/>
            <a:ext cx="1551267" cy="936104"/>
          </a:xfrm>
          <a:prstGeom prst="flowChartInputOutput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摘要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1960" y="3426738"/>
            <a:ext cx="17281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按照原文本的顺序来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摘要，以确保摘要的语义连贯性。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936" y="2513726"/>
            <a:ext cx="117669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值根据新闻原文长度自动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值决定了最终输出的摘要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936" y="3962866"/>
            <a:ext cx="1176696" cy="75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为生成的摘要文本加上标点符号，以增加可读性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7936" y="1235536"/>
            <a:ext cx="11766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最终输出的摘要里包含了标题。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7708" y="1118021"/>
            <a:ext cx="1231150" cy="1181996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1421916" y="101624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866666" y="101624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60232" y="101624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307987" y="2563882"/>
            <a:ext cx="1684609" cy="1808068"/>
            <a:chOff x="1200943" y="2662332"/>
            <a:chExt cx="1684609" cy="1808068"/>
          </a:xfrm>
        </p:grpSpPr>
        <p:sp>
          <p:nvSpPr>
            <p:cNvPr id="25" name="等腰三角形 15"/>
            <p:cNvSpPr/>
            <p:nvPr/>
          </p:nvSpPr>
          <p:spPr>
            <a:xfrm>
              <a:off x="1202730" y="2662332"/>
              <a:ext cx="1663562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420664" y="3012695"/>
              <a:ext cx="1464888" cy="1269142"/>
              <a:chOff x="1103164" y="3088895"/>
              <a:chExt cx="1464888" cy="126914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242806" y="3088895"/>
                <a:ext cx="99097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页面</a:t>
                </a:r>
                <a:endPara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03164" y="3398926"/>
                <a:ext cx="1464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使用</a:t>
                </a:r>
                <a:r>
                  <a:rPr lang="en-US" altLang="zh-CN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DJango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搭建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03164" y="3647649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快速搭建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03164" y="3896372"/>
                <a:ext cx="9140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调整灵活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804444" y="2563882"/>
            <a:ext cx="1665349" cy="1808068"/>
            <a:chOff x="1200943" y="2662332"/>
            <a:chExt cx="1665349" cy="1808068"/>
          </a:xfrm>
          <a:solidFill>
            <a:srgbClr val="17375E"/>
          </a:solidFill>
        </p:grpSpPr>
        <p:sp>
          <p:nvSpPr>
            <p:cNvPr id="34" name="等腰三角形 15"/>
            <p:cNvSpPr/>
            <p:nvPr/>
          </p:nvSpPr>
          <p:spPr>
            <a:xfrm>
              <a:off x="1202730" y="2662332"/>
              <a:ext cx="1663562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248419" y="3012695"/>
              <a:ext cx="1529586" cy="1020419"/>
              <a:chOff x="930919" y="3088895"/>
              <a:chExt cx="1529586" cy="1020419"/>
            </a:xfrm>
            <a:grpFill/>
          </p:grpSpPr>
          <p:sp>
            <p:nvSpPr>
              <p:cNvPr id="37" name="矩形 36"/>
              <p:cNvSpPr/>
              <p:nvPr/>
            </p:nvSpPr>
            <p:spPr>
              <a:xfrm>
                <a:off x="1229332" y="3088895"/>
                <a:ext cx="761747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30919" y="3398926"/>
                <a:ext cx="1043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使用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Nginx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30919" y="3647649"/>
                <a:ext cx="1529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指定服务器端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上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既有工具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6199302" y="2563882"/>
            <a:ext cx="2455227" cy="1808068"/>
            <a:chOff x="1200943" y="2662332"/>
            <a:chExt cx="2455227" cy="1808068"/>
          </a:xfrm>
        </p:grpSpPr>
        <p:sp>
          <p:nvSpPr>
            <p:cNvPr id="56" name="等腰三角形 15"/>
            <p:cNvSpPr/>
            <p:nvPr/>
          </p:nvSpPr>
          <p:spPr>
            <a:xfrm>
              <a:off x="1202729" y="2662332"/>
              <a:ext cx="2453441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397219" y="3012695"/>
              <a:ext cx="2145139" cy="1333199"/>
              <a:chOff x="1079719" y="3088895"/>
              <a:chExt cx="2145139" cy="13331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209500" y="3088895"/>
                <a:ext cx="98616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交互方式</a:t>
                </a:r>
                <a:endPara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79719" y="3398926"/>
                <a:ext cx="18373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手动输入标题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新闻正文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79719" y="3647649"/>
                <a:ext cx="2145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自动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获取随机标题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新闻正文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79719" y="4145095"/>
                <a:ext cx="1877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生成自动摘要文本并显示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8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956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40" name="矩形 39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Box 30"/>
          <p:cNvSpPr txBox="1"/>
          <p:nvPr/>
        </p:nvSpPr>
        <p:spPr>
          <a:xfrm>
            <a:off x="1528070" y="3956411"/>
            <a:ext cx="1322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&gt;Python-based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4096" y="1131590"/>
            <a:ext cx="1044554" cy="11819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2" y="1168865"/>
            <a:ext cx="1144721" cy="1144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7" b="23290"/>
          <a:stretch>
            <a:fillRect/>
          </a:stretch>
        </p:blipFill>
        <p:spPr>
          <a:xfrm>
            <a:off x="5968440" y="3397407"/>
            <a:ext cx="468254" cy="2544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26007" r="12538" b="26394"/>
          <a:stretch>
            <a:fillRect/>
          </a:stretch>
        </p:blipFill>
        <p:spPr>
          <a:xfrm>
            <a:off x="5991549" y="3974896"/>
            <a:ext cx="404030" cy="24976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215058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输出结果准确度的优化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3773159" y="2504490"/>
            <a:ext cx="161198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参数灵活性优化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4417655" cy="530915"/>
            <a:chOff x="3707904" y="1275606"/>
            <a:chExt cx="4417655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124621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Optimization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113399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工作与优化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215058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5895604" y="2188356"/>
            <a:ext cx="143244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架构优化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10" grpId="0" animBg="1"/>
      <p:bldP spid="11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9429" y="1673902"/>
            <a:ext cx="2363189" cy="2363189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04877" y="1559353"/>
            <a:ext cx="2592288" cy="2592288"/>
          </a:xfrm>
          <a:prstGeom prst="ellipse">
            <a:avLst/>
          </a:prstGeom>
          <a:noFill/>
          <a:ln cmpd="sng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12" y="2207425"/>
            <a:ext cx="914667" cy="1286251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3" idx="0"/>
            <a:endCxn id="9" idx="2"/>
          </p:cNvCxnSpPr>
          <p:nvPr/>
        </p:nvCxnSpPr>
        <p:spPr>
          <a:xfrm>
            <a:off x="2001021" y="1559353"/>
            <a:ext cx="2073322" cy="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6"/>
            <a:endCxn id="12" idx="2"/>
          </p:cNvCxnSpPr>
          <p:nvPr/>
        </p:nvCxnSpPr>
        <p:spPr>
          <a:xfrm flipV="1">
            <a:off x="3297165" y="2850551"/>
            <a:ext cx="777180" cy="494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" idx="4"/>
            <a:endCxn id="15" idx="2"/>
          </p:cNvCxnSpPr>
          <p:nvPr/>
        </p:nvCxnSpPr>
        <p:spPr>
          <a:xfrm flipV="1">
            <a:off x="2001021" y="4151640"/>
            <a:ext cx="2073322" cy="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074343" y="1199313"/>
            <a:ext cx="720080" cy="720081"/>
            <a:chOff x="3995936" y="1495374"/>
            <a:chExt cx="720080" cy="720080"/>
          </a:xfrm>
        </p:grpSpPr>
        <p:sp>
          <p:nvSpPr>
            <p:cNvPr id="9" name="椭圆 8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1545" y="1624511"/>
              <a:ext cx="60465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74345" y="2490511"/>
            <a:ext cx="720080" cy="720080"/>
            <a:chOff x="3995936" y="2786571"/>
            <a:chExt cx="720080" cy="720080"/>
          </a:xfrm>
        </p:grpSpPr>
        <p:sp>
          <p:nvSpPr>
            <p:cNvPr id="12" name="椭圆 11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1543" y="292065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74343" y="3791600"/>
            <a:ext cx="720080" cy="720080"/>
            <a:chOff x="3995936" y="4087662"/>
            <a:chExt cx="720080" cy="720080"/>
          </a:xfrm>
        </p:grpSpPr>
        <p:sp>
          <p:nvSpPr>
            <p:cNvPr id="15" name="椭圆 14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4980191" y="1203598"/>
            <a:ext cx="3546569" cy="72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从文本和标题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。适当增加含有</a:t>
            </a: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度，以提高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摘要的准确度。因为根据经验及测试结果，关键字可以在相当程度上反映新闻的语义。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994556" y="843558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007182" y="2427734"/>
            <a:ext cx="354656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计算句子向量的相关度</a:t>
            </a:r>
            <a:r>
              <a:rPr lang="en-US" altLang="zh-CN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(Ranking)</a:t>
            </a: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时，既跟新闻正文内容比较</a:t>
            </a:r>
            <a:r>
              <a:rPr lang="en-US" altLang="zh-CN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通过计算向量的余弦值</a:t>
            </a:r>
            <a:r>
              <a:rPr lang="en-US" altLang="zh-CN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又跟</a:t>
            </a: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标题做比较，以提高</a:t>
            </a:r>
            <a:r>
              <a:rPr lang="en-US" altLang="zh-CN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Ranking</a:t>
            </a: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值的准确度。</a:t>
            </a:r>
            <a:endParaRPr lang="en-US" altLang="zh-CN" sz="105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en-US" altLang="zh-CN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Ranking</a:t>
            </a:r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内容相关度*</a:t>
            </a:r>
            <a:r>
              <a:rPr lang="en-US" altLang="zh-CN" sz="9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sz="9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  </a:t>
            </a:r>
            <a:r>
              <a:rPr lang="en-US" altLang="zh-CN" sz="9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标题相关度*</a:t>
            </a:r>
            <a:r>
              <a:rPr lang="en-US" altLang="zh-CN" sz="9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9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en-US" altLang="zh-CN" sz="9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21547" y="2139702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025359" y="3958193"/>
            <a:ext cx="401113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为生成的</a:t>
            </a: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摘要文本加上标点符号，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以增加可读性。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处理句子向量的同时，将其中的标点予以保存。在生成摘要时将其还原，以最大限度增加可读性和语义流畅度。对于开头结尾特殊位置的句子标点，则通过一定规则自动生成。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39724" y="3651870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标点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115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外部优化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提高摘要的准确度和可读性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5" name="矩形 24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2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2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36601" y="915566"/>
            <a:ext cx="2947767" cy="4146328"/>
            <a:chOff x="4936601" y="971844"/>
            <a:chExt cx="2947767" cy="4146328"/>
          </a:xfrm>
        </p:grpSpPr>
        <p:grpSp>
          <p:nvGrpSpPr>
            <p:cNvPr id="2" name="组合 1"/>
            <p:cNvGrpSpPr/>
            <p:nvPr/>
          </p:nvGrpSpPr>
          <p:grpSpPr>
            <a:xfrm>
              <a:off x="4936601" y="971844"/>
              <a:ext cx="2947767" cy="4146328"/>
              <a:chOff x="4936601" y="971844"/>
              <a:chExt cx="2947767" cy="4146328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5184992" y="971844"/>
                <a:ext cx="2590145" cy="1192575"/>
              </a:xfrm>
              <a:custGeom>
                <a:avLst/>
                <a:gdLst>
                  <a:gd name="T0" fmla="*/ 1118 w 1175"/>
                  <a:gd name="T1" fmla="*/ 389 h 541"/>
                  <a:gd name="T2" fmla="*/ 456 w 1175"/>
                  <a:gd name="T3" fmla="*/ 104 h 541"/>
                  <a:gd name="T4" fmla="*/ 0 w 1175"/>
                  <a:gd name="T5" fmla="*/ 541 h 541"/>
                  <a:gd name="T6" fmla="*/ 1175 w 1175"/>
                  <a:gd name="T7" fmla="*/ 541 h 541"/>
                  <a:gd name="T8" fmla="*/ 1118 w 1175"/>
                  <a:gd name="T9" fmla="*/ 389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5" h="541">
                    <a:moveTo>
                      <a:pt x="1118" y="389"/>
                    </a:moveTo>
                    <a:cubicBezTo>
                      <a:pt x="895" y="0"/>
                      <a:pt x="456" y="104"/>
                      <a:pt x="456" y="104"/>
                    </a:cubicBezTo>
                    <a:cubicBezTo>
                      <a:pt x="126" y="200"/>
                      <a:pt x="25" y="389"/>
                      <a:pt x="0" y="541"/>
                    </a:cubicBezTo>
                    <a:cubicBezTo>
                      <a:pt x="1175" y="541"/>
                      <a:pt x="1175" y="541"/>
                      <a:pt x="1175" y="541"/>
                    </a:cubicBezTo>
                    <a:cubicBezTo>
                      <a:pt x="1150" y="449"/>
                      <a:pt x="1118" y="389"/>
                      <a:pt x="1118" y="38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0" name="Freeform 6"/>
              <p:cNvSpPr/>
              <p:nvPr/>
            </p:nvSpPr>
            <p:spPr bwMode="auto">
              <a:xfrm>
                <a:off x="4954557" y="2164419"/>
                <a:ext cx="2929811" cy="984584"/>
              </a:xfrm>
              <a:custGeom>
                <a:avLst/>
                <a:gdLst>
                  <a:gd name="T0" fmla="*/ 118 w 1330"/>
                  <a:gd name="T1" fmla="*/ 225 h 447"/>
                  <a:gd name="T2" fmla="*/ 102 w 1330"/>
                  <a:gd name="T3" fmla="*/ 281 h 447"/>
                  <a:gd name="T4" fmla="*/ 8 w 1330"/>
                  <a:gd name="T5" fmla="*/ 434 h 447"/>
                  <a:gd name="T6" fmla="*/ 0 w 1330"/>
                  <a:gd name="T7" fmla="*/ 447 h 447"/>
                  <a:gd name="T8" fmla="*/ 1250 w 1330"/>
                  <a:gd name="T9" fmla="*/ 447 h 447"/>
                  <a:gd name="T10" fmla="*/ 1280 w 1330"/>
                  <a:gd name="T11" fmla="*/ 0 h 447"/>
                  <a:gd name="T12" fmla="*/ 105 w 1330"/>
                  <a:gd name="T13" fmla="*/ 0 h 447"/>
                  <a:gd name="T14" fmla="*/ 118 w 1330"/>
                  <a:gd name="T15" fmla="*/ 225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0" h="447">
                    <a:moveTo>
                      <a:pt x="118" y="225"/>
                    </a:moveTo>
                    <a:cubicBezTo>
                      <a:pt x="121" y="237"/>
                      <a:pt x="116" y="242"/>
                      <a:pt x="102" y="281"/>
                    </a:cubicBezTo>
                    <a:cubicBezTo>
                      <a:pt x="89" y="321"/>
                      <a:pt x="18" y="422"/>
                      <a:pt x="8" y="434"/>
                    </a:cubicBezTo>
                    <a:cubicBezTo>
                      <a:pt x="5" y="438"/>
                      <a:pt x="2" y="442"/>
                      <a:pt x="0" y="447"/>
                    </a:cubicBezTo>
                    <a:cubicBezTo>
                      <a:pt x="1250" y="447"/>
                      <a:pt x="1250" y="447"/>
                      <a:pt x="1250" y="447"/>
                    </a:cubicBezTo>
                    <a:cubicBezTo>
                      <a:pt x="1330" y="289"/>
                      <a:pt x="1311" y="119"/>
                      <a:pt x="1280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85" y="125"/>
                      <a:pt x="118" y="225"/>
                      <a:pt x="118" y="225"/>
                    </a:cubicBezTo>
                  </a:path>
                </a:pathLst>
              </a:custGeom>
              <a:solidFill>
                <a:srgbClr val="50536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1" name="Freeform 7"/>
              <p:cNvSpPr/>
              <p:nvPr/>
            </p:nvSpPr>
            <p:spPr bwMode="auto">
              <a:xfrm>
                <a:off x="4936601" y="3149003"/>
                <a:ext cx="2772697" cy="984584"/>
              </a:xfrm>
              <a:custGeom>
                <a:avLst/>
                <a:gdLst>
                  <a:gd name="T0" fmla="*/ 1 w 1258"/>
                  <a:gd name="T1" fmla="*/ 25 h 447"/>
                  <a:gd name="T2" fmla="*/ 20 w 1258"/>
                  <a:gd name="T3" fmla="*/ 65 h 447"/>
                  <a:gd name="T4" fmla="*/ 117 w 1258"/>
                  <a:gd name="T5" fmla="*/ 80 h 447"/>
                  <a:gd name="T6" fmla="*/ 131 w 1258"/>
                  <a:gd name="T7" fmla="*/ 109 h 447"/>
                  <a:gd name="T8" fmla="*/ 110 w 1258"/>
                  <a:gd name="T9" fmla="*/ 130 h 447"/>
                  <a:gd name="T10" fmla="*/ 100 w 1258"/>
                  <a:gd name="T11" fmla="*/ 151 h 447"/>
                  <a:gd name="T12" fmla="*/ 110 w 1258"/>
                  <a:gd name="T13" fmla="*/ 175 h 447"/>
                  <a:gd name="T14" fmla="*/ 138 w 1258"/>
                  <a:gd name="T15" fmla="*/ 216 h 447"/>
                  <a:gd name="T16" fmla="*/ 130 w 1258"/>
                  <a:gd name="T17" fmla="*/ 228 h 447"/>
                  <a:gd name="T18" fmla="*/ 122 w 1258"/>
                  <a:gd name="T19" fmla="*/ 246 h 447"/>
                  <a:gd name="T20" fmla="*/ 124 w 1258"/>
                  <a:gd name="T21" fmla="*/ 273 h 447"/>
                  <a:gd name="T22" fmla="*/ 170 w 1258"/>
                  <a:gd name="T23" fmla="*/ 315 h 447"/>
                  <a:gd name="T24" fmla="*/ 171 w 1258"/>
                  <a:gd name="T25" fmla="*/ 329 h 447"/>
                  <a:gd name="T26" fmla="*/ 179 w 1258"/>
                  <a:gd name="T27" fmla="*/ 447 h 447"/>
                  <a:gd name="T28" fmla="*/ 1116 w 1258"/>
                  <a:gd name="T29" fmla="*/ 447 h 447"/>
                  <a:gd name="T30" fmla="*/ 1083 w 1258"/>
                  <a:gd name="T31" fmla="*/ 331 h 447"/>
                  <a:gd name="T32" fmla="*/ 1190 w 1258"/>
                  <a:gd name="T33" fmla="*/ 101 h 447"/>
                  <a:gd name="T34" fmla="*/ 1258 w 1258"/>
                  <a:gd name="T35" fmla="*/ 0 h 447"/>
                  <a:gd name="T36" fmla="*/ 8 w 1258"/>
                  <a:gd name="T37" fmla="*/ 0 h 447"/>
                  <a:gd name="T38" fmla="*/ 1 w 1258"/>
                  <a:gd name="T39" fmla="*/ 25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8" h="447">
                    <a:moveTo>
                      <a:pt x="1" y="25"/>
                    </a:moveTo>
                    <a:cubicBezTo>
                      <a:pt x="0" y="43"/>
                      <a:pt x="7" y="58"/>
                      <a:pt x="20" y="65"/>
                    </a:cubicBezTo>
                    <a:cubicBezTo>
                      <a:pt x="33" y="73"/>
                      <a:pt x="117" y="80"/>
                      <a:pt x="117" y="80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09"/>
                      <a:pt x="117" y="122"/>
                      <a:pt x="110" y="130"/>
                    </a:cubicBezTo>
                    <a:cubicBezTo>
                      <a:pt x="104" y="139"/>
                      <a:pt x="102" y="143"/>
                      <a:pt x="100" y="151"/>
                    </a:cubicBezTo>
                    <a:cubicBezTo>
                      <a:pt x="99" y="160"/>
                      <a:pt x="105" y="169"/>
                      <a:pt x="110" y="175"/>
                    </a:cubicBezTo>
                    <a:cubicBezTo>
                      <a:pt x="114" y="182"/>
                      <a:pt x="138" y="216"/>
                      <a:pt x="138" y="216"/>
                    </a:cubicBezTo>
                    <a:cubicBezTo>
                      <a:pt x="138" y="216"/>
                      <a:pt x="134" y="222"/>
                      <a:pt x="130" y="228"/>
                    </a:cubicBezTo>
                    <a:cubicBezTo>
                      <a:pt x="125" y="235"/>
                      <a:pt x="122" y="246"/>
                      <a:pt x="122" y="246"/>
                    </a:cubicBezTo>
                    <a:cubicBezTo>
                      <a:pt x="119" y="254"/>
                      <a:pt x="119" y="263"/>
                      <a:pt x="124" y="273"/>
                    </a:cubicBezTo>
                    <a:cubicBezTo>
                      <a:pt x="130" y="282"/>
                      <a:pt x="165" y="309"/>
                      <a:pt x="170" y="315"/>
                    </a:cubicBezTo>
                    <a:cubicBezTo>
                      <a:pt x="174" y="322"/>
                      <a:pt x="171" y="329"/>
                      <a:pt x="171" y="329"/>
                    </a:cubicBezTo>
                    <a:cubicBezTo>
                      <a:pt x="154" y="381"/>
                      <a:pt x="165" y="422"/>
                      <a:pt x="179" y="447"/>
                    </a:cubicBezTo>
                    <a:cubicBezTo>
                      <a:pt x="1116" y="447"/>
                      <a:pt x="1116" y="447"/>
                      <a:pt x="1116" y="447"/>
                    </a:cubicBezTo>
                    <a:cubicBezTo>
                      <a:pt x="1100" y="402"/>
                      <a:pt x="1088" y="361"/>
                      <a:pt x="1083" y="331"/>
                    </a:cubicBezTo>
                    <a:cubicBezTo>
                      <a:pt x="1068" y="232"/>
                      <a:pt x="1190" y="101"/>
                      <a:pt x="1190" y="101"/>
                    </a:cubicBezTo>
                    <a:cubicBezTo>
                      <a:pt x="1218" y="68"/>
                      <a:pt x="1240" y="34"/>
                      <a:pt x="12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7"/>
                      <a:pt x="2" y="14"/>
                      <a:pt x="1" y="25"/>
                    </a:cubicBezTo>
                  </a:path>
                </a:pathLst>
              </a:custGeom>
              <a:solidFill>
                <a:srgbClr val="50536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2" name="Freeform 8"/>
              <p:cNvSpPr/>
              <p:nvPr/>
            </p:nvSpPr>
            <p:spPr bwMode="auto">
              <a:xfrm>
                <a:off x="5331632" y="4133588"/>
                <a:ext cx="2471934" cy="984584"/>
              </a:xfrm>
              <a:custGeom>
                <a:avLst/>
                <a:gdLst>
                  <a:gd name="T0" fmla="*/ 22 w 1122"/>
                  <a:gd name="T1" fmla="*/ 29 h 447"/>
                  <a:gd name="T2" fmla="*/ 291 w 1122"/>
                  <a:gd name="T3" fmla="*/ 13 h 447"/>
                  <a:gd name="T4" fmla="*/ 357 w 1122"/>
                  <a:gd name="T5" fmla="*/ 227 h 447"/>
                  <a:gd name="T6" fmla="*/ 353 w 1122"/>
                  <a:gd name="T7" fmla="*/ 227 h 447"/>
                  <a:gd name="T8" fmla="*/ 140 w 1122"/>
                  <a:gd name="T9" fmla="*/ 447 h 447"/>
                  <a:gd name="T10" fmla="*/ 1055 w 1122"/>
                  <a:gd name="T11" fmla="*/ 447 h 447"/>
                  <a:gd name="T12" fmla="*/ 1122 w 1122"/>
                  <a:gd name="T13" fmla="*/ 447 h 447"/>
                  <a:gd name="T14" fmla="*/ 1038 w 1122"/>
                  <a:gd name="T15" fmla="*/ 224 h 447"/>
                  <a:gd name="T16" fmla="*/ 937 w 1122"/>
                  <a:gd name="T17" fmla="*/ 0 h 447"/>
                  <a:gd name="T18" fmla="*/ 0 w 1122"/>
                  <a:gd name="T19" fmla="*/ 0 h 447"/>
                  <a:gd name="T20" fmla="*/ 22 w 1122"/>
                  <a:gd name="T21" fmla="*/ 2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2" h="447">
                    <a:moveTo>
                      <a:pt x="22" y="29"/>
                    </a:moveTo>
                    <a:cubicBezTo>
                      <a:pt x="73" y="71"/>
                      <a:pt x="257" y="9"/>
                      <a:pt x="291" y="13"/>
                    </a:cubicBezTo>
                    <a:cubicBezTo>
                      <a:pt x="316" y="17"/>
                      <a:pt x="345" y="158"/>
                      <a:pt x="357" y="227"/>
                    </a:cubicBezTo>
                    <a:cubicBezTo>
                      <a:pt x="353" y="227"/>
                      <a:pt x="353" y="227"/>
                      <a:pt x="353" y="227"/>
                    </a:cubicBezTo>
                    <a:cubicBezTo>
                      <a:pt x="353" y="227"/>
                      <a:pt x="194" y="418"/>
                      <a:pt x="140" y="447"/>
                    </a:cubicBezTo>
                    <a:cubicBezTo>
                      <a:pt x="1055" y="447"/>
                      <a:pt x="1055" y="447"/>
                      <a:pt x="1055" y="447"/>
                    </a:cubicBezTo>
                    <a:cubicBezTo>
                      <a:pt x="1122" y="447"/>
                      <a:pt x="1122" y="447"/>
                      <a:pt x="1122" y="447"/>
                    </a:cubicBezTo>
                    <a:cubicBezTo>
                      <a:pt x="1038" y="224"/>
                      <a:pt x="1038" y="224"/>
                      <a:pt x="1038" y="224"/>
                    </a:cubicBezTo>
                    <a:cubicBezTo>
                      <a:pt x="1004" y="162"/>
                      <a:pt x="965" y="76"/>
                      <a:pt x="9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8" y="25"/>
                      <a:pt x="22" y="29"/>
                    </a:cubicBezTo>
                    <a:close/>
                  </a:path>
                </a:pathLst>
              </a:custGeom>
              <a:solidFill>
                <a:srgbClr val="50536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222" y="2442736"/>
              <a:ext cx="417475" cy="41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6022936" y="2556457"/>
              <a:ext cx="187041" cy="188537"/>
            </a:xfrm>
            <a:prstGeom prst="ellipse">
              <a:avLst/>
            </a:prstGeom>
            <a:solidFill>
              <a:srgbClr val="D57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9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671" y="2655215"/>
              <a:ext cx="104743" cy="10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906" y="2578901"/>
              <a:ext cx="73320" cy="7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5563422" y="1581812"/>
              <a:ext cx="91563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bg1"/>
                  </a:solidFill>
                </a:rPr>
                <a:t>适用性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6409946" y="2489549"/>
              <a:ext cx="91563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bg1"/>
                  </a:solidFill>
                </a:rPr>
                <a:t>灵活性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5819918" y="3481740"/>
              <a:ext cx="67198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性能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6748605" y="4493971"/>
              <a:ext cx="67198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架构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>
            <a:off x="1095310" y="2101512"/>
            <a:ext cx="6679826" cy="47211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1095310" y="3089555"/>
            <a:ext cx="6613988" cy="46746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1089521" y="3271388"/>
            <a:ext cx="407450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对于需要多次循环的处理（例如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Ranking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值的计算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进行处理逻辑的优化，减少处理所需的循环次数，以达到提高系统性能的目的。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1095311" y="4077132"/>
            <a:ext cx="6302752" cy="4309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1089521" y="4248526"/>
            <a:ext cx="4822191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将面向过程的处理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SIF-Embedding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等部分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）中的相关代码和变量封装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一个个的</a:t>
            </a:r>
            <a:r>
              <a:rPr lang="ja-JP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ja-JP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。增加了代码的可读性，并提高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了可复用性。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095311" y="5061893"/>
            <a:ext cx="6708255" cy="45867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5756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内部优化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提高适用性、灵活性，提高性能并改良架构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59" name="矩形 58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1"/>
          <p:cNvSpPr>
            <a:spLocks noChangeArrowheads="1"/>
          </p:cNvSpPr>
          <p:nvPr/>
        </p:nvSpPr>
        <p:spPr bwMode="auto">
          <a:xfrm>
            <a:off x="1095310" y="2067694"/>
            <a:ext cx="407450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处理中，根据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n_neighbors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值，自动处理开头结尾。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将原始代码中固定的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n_neighbors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值和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处理逻辑进行优化，使得调整参数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n_neighbors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值时不再需要相应地更改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算法部分的代码。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1095309" y="1059582"/>
            <a:ext cx="423632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根据新闻文本的长度自动调整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个参数：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ja-JP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①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句子向量化处理等处使用的学习率</a:t>
            </a:r>
            <a:r>
              <a:rPr lang="el-GR" altLang="zh-CN" sz="1200" dirty="0"/>
              <a:t>α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ja-JP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②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的邻居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ja-JP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输出摘要文本的长度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从而使得系统能适用于不同长度的输入文本。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52" y="1408807"/>
            <a:ext cx="565928" cy="603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02" y="4329838"/>
            <a:ext cx="503403" cy="548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065" y="3217293"/>
            <a:ext cx="643215" cy="64321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/>
      <p:bldP spid="54" grpId="0" animBg="1"/>
      <p:bldP spid="55" grpId="0"/>
      <p:bldP spid="56" grpId="0" animBg="1"/>
      <p:bldP spid="57" grpId="0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82678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用户界面截图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571270" cy="530915"/>
            <a:chOff x="3707904" y="1275606"/>
            <a:chExt cx="3571270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1311898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Display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1267014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7915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实际摘要效果展示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675726" cy="4075232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215058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目录及文件的树形结构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97105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服务器上的部署位置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853398" cy="530915"/>
            <a:chOff x="3707904" y="1275606"/>
            <a:chExt cx="3853398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135841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Source Code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1549142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源代码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61198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5895604" y="2188356"/>
            <a:ext cx="105734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347864" y="77095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805064" y="699542"/>
            <a:ext cx="29718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2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项目目标、系统架构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652664" y="145654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109864" y="1385131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部分流程与处理逻辑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2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数据预处理、词向量化、句子向量化、模型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、摘要生成、前端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095328" y="2377712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552528" y="2258707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重点工作与优化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提高输出结果准确度的优化、性能优化、架构优化、参数灵活性优化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WordArt 20"/>
          <p:cNvSpPr>
            <a:spLocks noChangeArrowheads="1" noChangeShapeType="1" noTextEdit="1"/>
          </p:cNvSpPr>
          <p:nvPr/>
        </p:nvSpPr>
        <p:spPr bwMode="auto">
          <a:xfrm>
            <a:off x="4616524" y="3266819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076056" y="3153685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WordArt 20"/>
          <p:cNvSpPr>
            <a:spLocks noChangeArrowheads="1" noChangeShapeType="1" noTextEdit="1"/>
          </p:cNvSpPr>
          <p:nvPr/>
        </p:nvSpPr>
        <p:spPr bwMode="auto">
          <a:xfrm>
            <a:off x="5059288" y="3986899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5488632" y="3865142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源代码说明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内容占位符 2"/>
          <p:cNvSpPr txBox="1"/>
          <p:nvPr/>
        </p:nvSpPr>
        <p:spPr>
          <a:xfrm>
            <a:off x="2987824" y="233177"/>
            <a:ext cx="5485656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服务器上的部署位置：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/home/student/project/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fnym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/day5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669920"/>
            <a:ext cx="35283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/</a:t>
            </a:r>
            <a:r>
              <a:rPr lang="en-US" altLang="zh-CN" sz="800" dirty="0" smtClean="0">
                <a:latin typeface="Consolas" panose="020B0609020204030204" pitchFamily="49" charset="0"/>
              </a:rPr>
              <a:t>home/student/project/</a:t>
            </a:r>
            <a:r>
              <a:rPr lang="en-US" altLang="zh-CN" sz="800" dirty="0" err="1" smtClean="0">
                <a:latin typeface="Consolas" panose="020B0609020204030204" pitchFamily="49" charset="0"/>
              </a:rPr>
              <a:t>fnym</a:t>
            </a:r>
            <a:r>
              <a:rPr lang="en-US" altLang="zh-CN" sz="800" dirty="0" smtClean="0">
                <a:latin typeface="Consolas" panose="020B0609020204030204" pitchFamily="49" charset="0"/>
              </a:rPr>
              <a:t>/day5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db.sqlite3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manage.py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├─automatic_summary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└─core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</a:t>
            </a:r>
            <a:r>
              <a:rPr lang="en-US" altLang="zh-CN" sz="800" dirty="0" smtClean="0">
                <a:latin typeface="Consolas" panose="020B0609020204030204" pitchFamily="49" charset="0"/>
              </a:rPr>
              <a:t>cal_sen_vec.py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content_process.py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content_train_to_model.py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get_sentences.py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SIF_embedding.py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vectors_show.py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wiki_train_to_model.py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word_frequency.json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├─data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├─export_sql_1558435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│      content.csv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│      sqlResult_1558435.csv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│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└─stop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stopword.txt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├─day5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├─models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└─wiki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wiki_corpus.model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wiki_corpus.model.trainables.syn1neg.npy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          wiki_corpus.model.wv.vectors.npy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│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├─statics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└─templates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├─automatic_summary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└─layout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08695" y="4843377"/>
            <a:ext cx="424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※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以上目录结构略去了源代码中一部分不太重要的目录和文件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691680" y="1258858"/>
            <a:ext cx="1417015" cy="3291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83568" y="1330866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15751" y="1492035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核心代码目录（预处理、向量化、模型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训练等 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29172" y="2738214"/>
            <a:ext cx="136815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21060" y="2810222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75856" y="258908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相似词表、语料库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830624" y="3223012"/>
            <a:ext cx="136815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22512" y="3295020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77308" y="307388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674859" y="1041545"/>
            <a:ext cx="1433836" cy="3312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66747" y="1113553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121543" y="1204003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启动程序、框架加载代码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662011" y="3696796"/>
            <a:ext cx="136815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53899" y="3768804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08695" y="35476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词向量、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语言模型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683736" y="4371950"/>
            <a:ext cx="1424959" cy="629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83568" y="4506891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15751" y="4217306"/>
            <a:ext cx="432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等网页显示用到的代码和文件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763688" y="4587974"/>
            <a:ext cx="1345007" cy="479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83568" y="4635878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08695" y="45269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内容占位符 2"/>
          <p:cNvSpPr txBox="1"/>
          <p:nvPr/>
        </p:nvSpPr>
        <p:spPr>
          <a:xfrm>
            <a:off x="2990602" y="627534"/>
            <a:ext cx="5485656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http://39.100.3.165:8379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007012" cy="530915"/>
            <a:chOff x="3707904" y="1275606"/>
            <a:chExt cx="3007012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1588127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Overview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702756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27584" y="1009057"/>
            <a:ext cx="7495412" cy="675329"/>
            <a:chOff x="2954339" y="1349947"/>
            <a:chExt cx="7162269" cy="635728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29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将一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段长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文字输入系统后，能够输出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对这段长文字的一个总结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概要。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63100" y="1349947"/>
              <a:ext cx="2529234" cy="318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实现一个新闻自动摘要系统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3" name="图示 32"/>
          <p:cNvGraphicFramePr/>
          <p:nvPr/>
        </p:nvGraphicFramePr>
        <p:xfrm>
          <a:off x="2051719" y="1779662"/>
          <a:ext cx="4752529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64" y="773250"/>
            <a:ext cx="8551116" cy="4102756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25290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25290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3773159" y="2504490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摘要生成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5264041" cy="530915"/>
            <a:chOff x="3707904" y="1275606"/>
            <a:chExt cx="5264041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047676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Flow &amp; Logic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959785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部分流程与处理逻辑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5895604" y="2188356"/>
            <a:ext cx="7142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>
            <a:off x="5895604" y="2506753"/>
            <a:ext cx="125290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前端及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图示 2"/>
          <p:cNvGraphicFramePr/>
          <p:nvPr/>
        </p:nvGraphicFramePr>
        <p:xfrm>
          <a:off x="1475656" y="1419622"/>
          <a:ext cx="6096000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" name="图示 3"/>
          <p:cNvGraphicFramePr/>
          <p:nvPr/>
        </p:nvGraphicFramePr>
        <p:xfrm>
          <a:off x="1475656" y="3435847"/>
          <a:ext cx="60960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圆柱形 4"/>
          <p:cNvSpPr/>
          <p:nvPr/>
        </p:nvSpPr>
        <p:spPr>
          <a:xfrm>
            <a:off x="469394" y="1491630"/>
            <a:ext cx="502206" cy="648072"/>
          </a:xfrm>
          <a:prstGeom prst="can">
            <a:avLst/>
          </a:prstGeom>
          <a:solidFill>
            <a:srgbClr val="41445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100870" y="1635646"/>
            <a:ext cx="288032" cy="359642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67038" y="3435846"/>
            <a:ext cx="502206" cy="648072"/>
          </a:xfrm>
          <a:prstGeom prst="can">
            <a:avLst/>
          </a:prstGeom>
          <a:solidFill>
            <a:srgbClr val="41445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063941" y="3507854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8100392" y="3435846"/>
            <a:ext cx="502206" cy="648072"/>
          </a:xfrm>
          <a:prstGeom prst="can">
            <a:avLst/>
          </a:prstGeom>
          <a:solidFill>
            <a:srgbClr val="0E90B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695339" y="3523332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8102242" y="1491630"/>
            <a:ext cx="502206" cy="648072"/>
          </a:xfrm>
          <a:prstGeom prst="can">
            <a:avLst/>
          </a:prstGeom>
          <a:solidFill>
            <a:srgbClr val="0E90B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695339" y="1592796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3370" y="218028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3370" y="412489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39074" y="2220090"/>
            <a:ext cx="152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处理后的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39074" y="4089072"/>
            <a:ext cx="152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汉语新闻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处理后的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3" name="图示 32"/>
          <p:cNvGraphicFramePr/>
          <p:nvPr/>
        </p:nvGraphicFramePr>
        <p:xfrm>
          <a:off x="1115616" y="1155108"/>
          <a:ext cx="4920208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4" name="右箭头 33"/>
          <p:cNvSpPr/>
          <p:nvPr/>
        </p:nvSpPr>
        <p:spPr>
          <a:xfrm>
            <a:off x="6035824" y="2317180"/>
            <a:ext cx="504056" cy="667962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6876256" y="2075096"/>
            <a:ext cx="1008112" cy="1288741"/>
          </a:xfrm>
          <a:prstGeom prst="can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向量化后的模型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91880" y="373171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使用工具：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来训练语言模型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1109275" y="987574"/>
          <a:ext cx="4669538" cy="2814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右箭头 6"/>
          <p:cNvSpPr/>
          <p:nvPr/>
        </p:nvSpPr>
        <p:spPr>
          <a:xfrm>
            <a:off x="5778812" y="2030358"/>
            <a:ext cx="809412" cy="6854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6759604" y="1779662"/>
            <a:ext cx="1196772" cy="1367619"/>
          </a:xfrm>
          <a:prstGeom prst="can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向量化后的数据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19088" y="2124167"/>
            <a:ext cx="1400984" cy="4690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词频加权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99499" y="2678776"/>
            <a:ext cx="1457933" cy="4690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语义无关向量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60909" y="3530979"/>
            <a:ext cx="310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：普林斯顿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WPS 演示</Application>
  <PresentationFormat>全屏显示(16:9)</PresentationFormat>
  <Paragraphs>322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Consolas</vt:lpstr>
      <vt:lpstr>Arial Unicode MS</vt:lpstr>
      <vt:lpstr>Bebas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AI-NLP-5th-Prj1-FNYM</dc:title>
  <dc:creator>Windows 用户</dc:creator>
  <cp:lastModifiedBy>HP</cp:lastModifiedBy>
  <cp:revision>111</cp:revision>
  <dcterms:created xsi:type="dcterms:W3CDTF">2014-09-01T11:16:00Z</dcterms:created>
  <dcterms:modified xsi:type="dcterms:W3CDTF">2019-12-05T05:26:01Z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