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312" r:id="rId6"/>
    <p:sldId id="260" r:id="rId7"/>
    <p:sldId id="321" r:id="rId8"/>
    <p:sldId id="326" r:id="rId9"/>
    <p:sldId id="315" r:id="rId10"/>
    <p:sldId id="295" r:id="rId11"/>
    <p:sldId id="319" r:id="rId12"/>
    <p:sldId id="327" r:id="rId13"/>
    <p:sldId id="324" r:id="rId14"/>
    <p:sldId id="320" r:id="rId15"/>
    <p:sldId id="310" r:id="rId16"/>
    <p:sldId id="316" r:id="rId17"/>
    <p:sldId id="318" r:id="rId18"/>
    <p:sldId id="314" r:id="rId19"/>
    <p:sldId id="301" r:id="rId20"/>
    <p:sldId id="304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0BE"/>
    <a:srgbClr val="00B0F0"/>
    <a:srgbClr val="414455"/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AE36E-9AAC-492B-AE08-668544FA8B18}" type="doc">
      <dgm:prSet loTypeId="urn:microsoft.com/office/officeart/2005/8/layout/h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85B9C716-990C-4949-9FAC-F311538A7712}">
      <dgm:prSet phldrT="[文本]"/>
      <dgm:spPr>
        <a:solidFill>
          <a:srgbClr val="0E90BE"/>
        </a:solidFill>
      </dgm:spPr>
      <dgm:t>
        <a:bodyPr/>
        <a:lstStyle/>
        <a:p>
          <a:r>
            <a:rPr lang="zh-CN" altLang="en-US" dirty="0" smtClean="0"/>
            <a:t>输入</a:t>
          </a:r>
          <a:endParaRPr lang="zh-CN" altLang="en-US" dirty="0"/>
        </a:p>
      </dgm:t>
    </dgm:pt>
    <dgm:pt modelId="{FAB4A214-50E7-49FC-B8AC-4EBEF58E4B32}" cxnId="{83008FDB-EC01-4341-A0EA-EE2F764A19F9}" type="parTrans">
      <dgm:prSet/>
      <dgm:spPr/>
      <dgm:t>
        <a:bodyPr/>
        <a:lstStyle/>
        <a:p>
          <a:endParaRPr lang="zh-CN" altLang="en-US"/>
        </a:p>
      </dgm:t>
    </dgm:pt>
    <dgm:pt modelId="{BC16B793-5D05-49D6-8971-87665DAFD87B}" cxnId="{83008FDB-EC01-4341-A0EA-EE2F764A19F9}" type="sibTrans">
      <dgm:prSet/>
      <dgm:spPr/>
      <dgm:t>
        <a:bodyPr/>
        <a:lstStyle/>
        <a:p>
          <a:endParaRPr lang="zh-CN" altLang="en-US"/>
        </a:p>
      </dgm:t>
    </dgm:pt>
    <dgm:pt modelId="{3A61FC96-04D6-4093-9F87-6B5EA4A9B15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 smtClean="0"/>
            <a:t>String</a:t>
          </a:r>
          <a:r>
            <a:rPr lang="zh-CN" altLang="en-US" dirty="0" smtClean="0"/>
            <a:t>类型的一段长文字</a:t>
          </a:r>
          <a:endParaRPr lang="zh-CN" altLang="en-US" dirty="0"/>
        </a:p>
      </dgm:t>
    </dgm:pt>
    <dgm:pt modelId="{EE39EA70-8BF1-40F2-85ED-1F0685D3EF16}" cxnId="{69A6644F-6CEC-4D54-A52B-27C505C43185}" type="parTrans">
      <dgm:prSet/>
      <dgm:spPr/>
      <dgm:t>
        <a:bodyPr/>
        <a:lstStyle/>
        <a:p>
          <a:endParaRPr lang="zh-CN" altLang="en-US"/>
        </a:p>
      </dgm:t>
    </dgm:pt>
    <dgm:pt modelId="{448ECC57-0719-4307-8121-80B6274D7468}" cxnId="{69A6644F-6CEC-4D54-A52B-27C505C43185}" type="sibTrans">
      <dgm:prSet/>
      <dgm:spPr/>
      <dgm:t>
        <a:bodyPr/>
        <a:lstStyle/>
        <a:p>
          <a:endParaRPr lang="zh-CN" altLang="en-US"/>
        </a:p>
      </dgm:t>
    </dgm:pt>
    <dgm:pt modelId="{1C7494BB-A504-4A25-88DE-585A27D8F41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 dirty="0"/>
        </a:p>
      </dgm:t>
    </dgm:pt>
    <dgm:pt modelId="{DA1F5147-55AD-42A5-85E4-957A5B89619C}" cxnId="{0961C487-B378-4A89-BAC7-1E5510FBC54F}" type="parTrans">
      <dgm:prSet/>
      <dgm:spPr/>
      <dgm:t>
        <a:bodyPr/>
        <a:lstStyle/>
        <a:p>
          <a:endParaRPr lang="zh-CN" altLang="en-US"/>
        </a:p>
      </dgm:t>
    </dgm:pt>
    <dgm:pt modelId="{535FA198-2ED1-4DDC-AA31-EE3A145D01C9}" cxnId="{0961C487-B378-4A89-BAC7-1E5510FBC54F}" type="sibTrans">
      <dgm:prSet/>
      <dgm:spPr/>
      <dgm:t>
        <a:bodyPr/>
        <a:lstStyle/>
        <a:p>
          <a:endParaRPr lang="zh-CN" altLang="en-US"/>
        </a:p>
      </dgm:t>
    </dgm:pt>
    <dgm:pt modelId="{E45F0241-7C01-4B8C-AF1D-8307EAF87D26}">
      <dgm:prSet phldrT="[文本]"/>
      <dgm:spPr>
        <a:solidFill>
          <a:srgbClr val="0E90BE"/>
        </a:solidFill>
      </dgm:spPr>
      <dgm:t>
        <a:bodyPr/>
        <a:lstStyle/>
        <a:p>
          <a:r>
            <a:rPr lang="zh-CN" altLang="en-US" dirty="0" smtClean="0"/>
            <a:t>对话机器人</a:t>
          </a:r>
          <a:endParaRPr lang="zh-CN" altLang="en-US" dirty="0"/>
        </a:p>
      </dgm:t>
    </dgm:pt>
    <dgm:pt modelId="{60EDB6D2-6DCA-4810-893B-61DFB32BC850}" cxnId="{11725EBC-3D1F-4150-A18B-295BF5C54C58}" type="parTrans">
      <dgm:prSet/>
      <dgm:spPr/>
      <dgm:t>
        <a:bodyPr/>
        <a:lstStyle/>
        <a:p>
          <a:endParaRPr lang="zh-CN" altLang="en-US"/>
        </a:p>
      </dgm:t>
    </dgm:pt>
    <dgm:pt modelId="{C0BF9B66-5C02-4059-B920-BBF80D59F557}" cxnId="{11725EBC-3D1F-4150-A18B-295BF5C54C58}" type="sibTrans">
      <dgm:prSet/>
      <dgm:spPr/>
      <dgm:t>
        <a:bodyPr/>
        <a:lstStyle/>
        <a:p>
          <a:endParaRPr lang="zh-CN" altLang="en-US"/>
        </a:p>
      </dgm:t>
    </dgm:pt>
    <dgm:pt modelId="{DB6AB93E-8234-4227-BD77-4DCEA0792D57}">
      <dgm:prSet phldrT="[文本]"/>
      <dgm:spPr/>
      <dgm:t>
        <a:bodyPr/>
        <a:lstStyle/>
        <a:p>
          <a:r>
            <a:rPr lang="zh-CN" altLang="en-US" dirty="0" smtClean="0"/>
            <a:t>经过处理，识别意图，并自动生成合适的回答</a:t>
          </a:r>
          <a:endParaRPr lang="zh-CN" altLang="en-US" dirty="0"/>
        </a:p>
      </dgm:t>
    </dgm:pt>
    <dgm:pt modelId="{5A6122F7-0AAB-4D6E-9863-5EA4A292AA87}" cxnId="{AF7890F2-03C6-4294-97C4-CD4E40BBC452}" type="parTrans">
      <dgm:prSet/>
      <dgm:spPr/>
      <dgm:t>
        <a:bodyPr/>
        <a:lstStyle/>
        <a:p>
          <a:endParaRPr lang="zh-CN" altLang="en-US"/>
        </a:p>
      </dgm:t>
    </dgm:pt>
    <dgm:pt modelId="{1B63096A-F053-4268-A967-BD2560F54EBD}" cxnId="{AF7890F2-03C6-4294-97C4-CD4E40BBC452}" type="sibTrans">
      <dgm:prSet/>
      <dgm:spPr/>
      <dgm:t>
        <a:bodyPr/>
        <a:lstStyle/>
        <a:p>
          <a:endParaRPr lang="zh-CN" altLang="en-US"/>
        </a:p>
      </dgm:t>
    </dgm:pt>
    <dgm:pt modelId="{04FBB49B-0B62-4A33-81BD-951D39ED9D12}">
      <dgm:prSet phldrT="[文本]"/>
      <dgm:spPr>
        <a:solidFill>
          <a:srgbClr val="0E90BE"/>
        </a:solidFill>
      </dgm:spPr>
      <dgm:t>
        <a:bodyPr/>
        <a:lstStyle/>
        <a:p>
          <a:r>
            <a:rPr lang="zh-CN" altLang="en-US" dirty="0" smtClean="0"/>
            <a:t>输出</a:t>
          </a:r>
          <a:endParaRPr lang="zh-CN" altLang="en-US" dirty="0"/>
        </a:p>
      </dgm:t>
    </dgm:pt>
    <dgm:pt modelId="{E52CBE9B-0B78-4040-BB7B-CA120C91262C}" cxnId="{6F5138F3-F370-4706-9950-85BA6C4CC0A7}" type="parTrans">
      <dgm:prSet/>
      <dgm:spPr/>
      <dgm:t>
        <a:bodyPr/>
        <a:lstStyle/>
        <a:p>
          <a:endParaRPr lang="zh-CN" altLang="en-US"/>
        </a:p>
      </dgm:t>
    </dgm:pt>
    <dgm:pt modelId="{6BE144FE-A254-4636-A038-22D17D0CB4D3}" cxnId="{6F5138F3-F370-4706-9950-85BA6C4CC0A7}" type="sibTrans">
      <dgm:prSet/>
      <dgm:spPr/>
      <dgm:t>
        <a:bodyPr/>
        <a:lstStyle/>
        <a:p>
          <a:endParaRPr lang="zh-CN" altLang="en-US"/>
        </a:p>
      </dgm:t>
    </dgm:pt>
    <dgm:pt modelId="{B0699E6E-8645-4235-A90C-1874C18B9A6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 smtClean="0">
              <a:sym typeface="+mn-ea"/>
            </a:rPr>
            <a:t>String</a:t>
          </a:r>
          <a:r>
            <a:rPr lang="zh-CN" altLang="en-US" dirty="0" smtClean="0">
              <a:sym typeface="+mn-ea"/>
            </a:rPr>
            <a:t>类型的一段长文字</a:t>
          </a:r>
          <a:endParaRPr lang="zh-CN" altLang="en-US" dirty="0"/>
        </a:p>
      </dgm:t>
    </dgm:pt>
    <dgm:pt modelId="{7DC6848F-8685-4A66-855F-984D85BE2BE6}" cxnId="{19F99367-B502-4AB0-92DF-F75978B95FF9}" type="parTrans">
      <dgm:prSet/>
      <dgm:spPr/>
      <dgm:t>
        <a:bodyPr/>
        <a:lstStyle/>
        <a:p>
          <a:endParaRPr lang="zh-CN" altLang="en-US"/>
        </a:p>
      </dgm:t>
    </dgm:pt>
    <dgm:pt modelId="{DAC2C317-8D51-49BA-8161-36BBB1CAB098}" cxnId="{19F99367-B502-4AB0-92DF-F75978B95FF9}" type="sibTrans">
      <dgm:prSet/>
      <dgm:spPr/>
      <dgm:t>
        <a:bodyPr/>
        <a:lstStyle/>
        <a:p>
          <a:endParaRPr lang="zh-CN" altLang="en-US"/>
        </a:p>
      </dgm:t>
    </dgm:pt>
    <dgm:pt modelId="{9A7E3EAD-4D2F-419D-AA1B-931BB135342B}" type="pres">
      <dgm:prSet presAssocID="{9C5AE36E-9AAC-492B-AE08-668544FA8B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245622-6F39-4614-B5D1-A21D29632F01}" type="pres">
      <dgm:prSet presAssocID="{9C5AE36E-9AAC-492B-AE08-668544FA8B18}" presName="tSp" presStyleCnt="0"/>
      <dgm:spPr/>
    </dgm:pt>
    <dgm:pt modelId="{0EFA8157-0B45-42D2-A4BB-54AD8165B152}" type="pres">
      <dgm:prSet presAssocID="{9C5AE36E-9AAC-492B-AE08-668544FA8B18}" presName="bSp" presStyleCnt="0"/>
      <dgm:spPr/>
    </dgm:pt>
    <dgm:pt modelId="{89F74DA0-BB1C-4F5F-81A3-15F6A7431E4C}" type="pres">
      <dgm:prSet presAssocID="{9C5AE36E-9AAC-492B-AE08-668544FA8B18}" presName="process" presStyleCnt="0"/>
      <dgm:spPr/>
    </dgm:pt>
    <dgm:pt modelId="{B1D69D7B-9B10-4862-B51E-B69511315EB7}" type="pres">
      <dgm:prSet presAssocID="{85B9C716-990C-4949-9FAC-F311538A7712}" presName="composite1" presStyleCnt="0"/>
      <dgm:spPr/>
    </dgm:pt>
    <dgm:pt modelId="{C6BA8DB1-558C-4099-8CCB-28D10362ECE5}" type="pres">
      <dgm:prSet presAssocID="{85B9C716-990C-4949-9FAC-F311538A7712}" presName="dummyNode1" presStyleLbl="node1" presStyleIdx="0" presStyleCnt="3"/>
      <dgm:spPr/>
    </dgm:pt>
    <dgm:pt modelId="{19C3F1DE-5D4D-4D63-BBEC-8A30E4320984}" type="pres">
      <dgm:prSet presAssocID="{85B9C716-990C-4949-9FAC-F311538A771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0226FB-A8F3-4E9F-980D-589FC77148A3}" type="pres">
      <dgm:prSet presAssocID="{85B9C716-990C-4949-9FAC-F311538A771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C1093-E998-4FA1-9335-070B9DF7EF89}" type="pres">
      <dgm:prSet presAssocID="{85B9C716-990C-4949-9FAC-F311538A771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0EF54-6C9F-421F-AA14-158C0F7B366B}" type="pres">
      <dgm:prSet presAssocID="{85B9C716-990C-4949-9FAC-F311538A7712}" presName="connSite1" presStyleCnt="0"/>
      <dgm:spPr/>
    </dgm:pt>
    <dgm:pt modelId="{B7399E2D-B918-4B6A-8DF9-C2E493B20C42}" type="pres">
      <dgm:prSet presAssocID="{BC16B793-5D05-49D6-8971-87665DAFD87B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00355D23-B089-416F-86FC-E08B39E69FBB}" type="pres">
      <dgm:prSet presAssocID="{E45F0241-7C01-4B8C-AF1D-8307EAF87D26}" presName="composite2" presStyleCnt="0"/>
      <dgm:spPr/>
    </dgm:pt>
    <dgm:pt modelId="{0F7614AE-E009-4708-90EF-DF5C2A259762}" type="pres">
      <dgm:prSet presAssocID="{E45F0241-7C01-4B8C-AF1D-8307EAF87D26}" presName="dummyNode2" presStyleLbl="node1" presStyleIdx="0" presStyleCnt="3"/>
      <dgm:spPr/>
    </dgm:pt>
    <dgm:pt modelId="{EC6CA851-7386-4866-B41D-A73D12E42B70}" type="pres">
      <dgm:prSet presAssocID="{E45F0241-7C01-4B8C-AF1D-8307EAF87D2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E6C31-2BC0-41FF-A2A1-57DF792F61C3}" type="pres">
      <dgm:prSet presAssocID="{E45F0241-7C01-4B8C-AF1D-8307EAF87D2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E14631-4CF5-49CC-B999-6C535B2E64E7}" type="pres">
      <dgm:prSet presAssocID="{E45F0241-7C01-4B8C-AF1D-8307EAF87D2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51C49D-D0B9-47CB-92A0-19A0756137A0}" type="pres">
      <dgm:prSet presAssocID="{E45F0241-7C01-4B8C-AF1D-8307EAF87D26}" presName="connSite2" presStyleCnt="0"/>
      <dgm:spPr/>
    </dgm:pt>
    <dgm:pt modelId="{847381F3-BC5C-4FDD-B2F3-1788EBAE645D}" type="pres">
      <dgm:prSet presAssocID="{C0BF9B66-5C02-4059-B920-BBF80D59F557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0EE90822-65E4-4FDA-9CDD-7398FD397AF7}" type="pres">
      <dgm:prSet presAssocID="{04FBB49B-0B62-4A33-81BD-951D39ED9D12}" presName="composite1" presStyleCnt="0"/>
      <dgm:spPr/>
    </dgm:pt>
    <dgm:pt modelId="{1965D9B8-465F-4825-A42A-30692CEEEA02}" type="pres">
      <dgm:prSet presAssocID="{04FBB49B-0B62-4A33-81BD-951D39ED9D12}" presName="dummyNode1" presStyleLbl="node1" presStyleIdx="1" presStyleCnt="3"/>
      <dgm:spPr/>
    </dgm:pt>
    <dgm:pt modelId="{E3B0AD6F-BDCC-4503-9E69-55508D00C7BB}" type="pres">
      <dgm:prSet presAssocID="{04FBB49B-0B62-4A33-81BD-951D39ED9D1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FA000-8418-4EBE-859E-E01FCCBDC93E}" type="pres">
      <dgm:prSet presAssocID="{04FBB49B-0B62-4A33-81BD-951D39ED9D1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1F629-44FA-4C5A-BEC5-B6DEF788F9F4}" type="pres">
      <dgm:prSet presAssocID="{04FBB49B-0B62-4A33-81BD-951D39ED9D12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8435CD-A614-46D0-90C8-8B9C1B2CBF63}" type="pres">
      <dgm:prSet presAssocID="{04FBB49B-0B62-4A33-81BD-951D39ED9D12}" presName="connSite1" presStyleCnt="0"/>
      <dgm:spPr/>
    </dgm:pt>
  </dgm:ptLst>
  <dgm:cxnLst>
    <dgm:cxn modelId="{24808267-A575-41EB-B456-5F6B95F76C84}" type="presOf" srcId="{B0699E6E-8645-4235-A90C-1874C18B9A6C}" destId="{624FA000-8418-4EBE-859E-E01FCCBDC93E}" srcOrd="1" destOrd="0" presId="urn:microsoft.com/office/officeart/2005/8/layout/hProcess4#1"/>
    <dgm:cxn modelId="{E553FC82-B2AE-4639-943C-771AC915DB63}" type="presOf" srcId="{B0699E6E-8645-4235-A90C-1874C18B9A6C}" destId="{E3B0AD6F-BDCC-4503-9E69-55508D00C7BB}" srcOrd="0" destOrd="0" presId="urn:microsoft.com/office/officeart/2005/8/layout/hProcess4#1"/>
    <dgm:cxn modelId="{0961C487-B378-4A89-BAC7-1E5510FBC54F}" srcId="{85B9C716-990C-4949-9FAC-F311538A7712}" destId="{1C7494BB-A504-4A25-88DE-585A27D8F41C}" srcOrd="1" destOrd="0" parTransId="{DA1F5147-55AD-42A5-85E4-957A5B89619C}" sibTransId="{535FA198-2ED1-4DDC-AA31-EE3A145D01C9}"/>
    <dgm:cxn modelId="{3E6CE518-17BF-498B-9FB2-BCA93DB553DB}" type="presOf" srcId="{BC16B793-5D05-49D6-8971-87665DAFD87B}" destId="{B7399E2D-B918-4B6A-8DF9-C2E493B20C42}" srcOrd="0" destOrd="0" presId="urn:microsoft.com/office/officeart/2005/8/layout/hProcess4#1"/>
    <dgm:cxn modelId="{A506463C-CEE8-4EC7-B2A1-BE9B636FBE02}" type="presOf" srcId="{3A61FC96-04D6-4093-9F87-6B5EA4A9B153}" destId="{19C3F1DE-5D4D-4D63-BBEC-8A30E4320984}" srcOrd="0" destOrd="0" presId="urn:microsoft.com/office/officeart/2005/8/layout/hProcess4#1"/>
    <dgm:cxn modelId="{EBD8E523-654C-41F7-8318-04F316272CBA}" type="presOf" srcId="{DB6AB93E-8234-4227-BD77-4DCEA0792D57}" destId="{5CCE6C31-2BC0-41FF-A2A1-57DF792F61C3}" srcOrd="1" destOrd="0" presId="urn:microsoft.com/office/officeart/2005/8/layout/hProcess4#1"/>
    <dgm:cxn modelId="{11725EBC-3D1F-4150-A18B-295BF5C54C58}" srcId="{9C5AE36E-9AAC-492B-AE08-668544FA8B18}" destId="{E45F0241-7C01-4B8C-AF1D-8307EAF87D26}" srcOrd="1" destOrd="0" parTransId="{60EDB6D2-6DCA-4810-893B-61DFB32BC850}" sibTransId="{C0BF9B66-5C02-4059-B920-BBF80D59F557}"/>
    <dgm:cxn modelId="{5F965041-CDCA-438E-BB0B-D5708808F65B}" type="presOf" srcId="{85B9C716-990C-4949-9FAC-F311538A7712}" destId="{08EC1093-E998-4FA1-9335-070B9DF7EF89}" srcOrd="0" destOrd="0" presId="urn:microsoft.com/office/officeart/2005/8/layout/hProcess4#1"/>
    <dgm:cxn modelId="{0731EB9C-51E7-4E9D-9802-96CCE3E9F7FA}" type="presOf" srcId="{E45F0241-7C01-4B8C-AF1D-8307EAF87D26}" destId="{F3E14631-4CF5-49CC-B999-6C535B2E64E7}" srcOrd="0" destOrd="0" presId="urn:microsoft.com/office/officeart/2005/8/layout/hProcess4#1"/>
    <dgm:cxn modelId="{CCA00D02-7FF5-49C7-B441-33123FB9FF0A}" type="presOf" srcId="{C0BF9B66-5C02-4059-B920-BBF80D59F557}" destId="{847381F3-BC5C-4FDD-B2F3-1788EBAE645D}" srcOrd="0" destOrd="0" presId="urn:microsoft.com/office/officeart/2005/8/layout/hProcess4#1"/>
    <dgm:cxn modelId="{698644C0-2FA7-41A8-91EE-91429D773959}" type="presOf" srcId="{1C7494BB-A504-4A25-88DE-585A27D8F41C}" destId="{E50226FB-A8F3-4E9F-980D-589FC77148A3}" srcOrd="1" destOrd="1" presId="urn:microsoft.com/office/officeart/2005/8/layout/hProcess4#1"/>
    <dgm:cxn modelId="{7026F53F-BB34-49AC-9335-74A8B484F13E}" type="presOf" srcId="{9C5AE36E-9AAC-492B-AE08-668544FA8B18}" destId="{9A7E3EAD-4D2F-419D-AA1B-931BB135342B}" srcOrd="0" destOrd="0" presId="urn:microsoft.com/office/officeart/2005/8/layout/hProcess4#1"/>
    <dgm:cxn modelId="{144F5703-3274-4CF3-9666-BD0D1B67963D}" type="presOf" srcId="{3A61FC96-04D6-4093-9F87-6B5EA4A9B153}" destId="{E50226FB-A8F3-4E9F-980D-589FC77148A3}" srcOrd="1" destOrd="0" presId="urn:microsoft.com/office/officeart/2005/8/layout/hProcess4#1"/>
    <dgm:cxn modelId="{29826703-9E99-4FA2-A1A5-99F64EF2F9F6}" type="presOf" srcId="{04FBB49B-0B62-4A33-81BD-951D39ED9D12}" destId="{1771F629-44FA-4C5A-BEC5-B6DEF788F9F4}" srcOrd="0" destOrd="0" presId="urn:microsoft.com/office/officeart/2005/8/layout/hProcess4#1"/>
    <dgm:cxn modelId="{19F99367-B502-4AB0-92DF-F75978B95FF9}" srcId="{04FBB49B-0B62-4A33-81BD-951D39ED9D12}" destId="{B0699E6E-8645-4235-A90C-1874C18B9A6C}" srcOrd="0" destOrd="0" parTransId="{7DC6848F-8685-4A66-855F-984D85BE2BE6}" sibTransId="{DAC2C317-8D51-49BA-8161-36BBB1CAB098}"/>
    <dgm:cxn modelId="{6F5138F3-F370-4706-9950-85BA6C4CC0A7}" srcId="{9C5AE36E-9AAC-492B-AE08-668544FA8B18}" destId="{04FBB49B-0B62-4A33-81BD-951D39ED9D12}" srcOrd="2" destOrd="0" parTransId="{E52CBE9B-0B78-4040-BB7B-CA120C91262C}" sibTransId="{6BE144FE-A254-4636-A038-22D17D0CB4D3}"/>
    <dgm:cxn modelId="{69A6644F-6CEC-4D54-A52B-27C505C43185}" srcId="{85B9C716-990C-4949-9FAC-F311538A7712}" destId="{3A61FC96-04D6-4093-9F87-6B5EA4A9B153}" srcOrd="0" destOrd="0" parTransId="{EE39EA70-8BF1-40F2-85ED-1F0685D3EF16}" sibTransId="{448ECC57-0719-4307-8121-80B6274D7468}"/>
    <dgm:cxn modelId="{AF7890F2-03C6-4294-97C4-CD4E40BBC452}" srcId="{E45F0241-7C01-4B8C-AF1D-8307EAF87D26}" destId="{DB6AB93E-8234-4227-BD77-4DCEA0792D57}" srcOrd="0" destOrd="0" parTransId="{5A6122F7-0AAB-4D6E-9863-5EA4A292AA87}" sibTransId="{1B63096A-F053-4268-A967-BD2560F54EBD}"/>
    <dgm:cxn modelId="{71D08120-1718-4148-9E23-AFFCA731D528}" type="presOf" srcId="{DB6AB93E-8234-4227-BD77-4DCEA0792D57}" destId="{EC6CA851-7386-4866-B41D-A73D12E42B70}" srcOrd="0" destOrd="0" presId="urn:microsoft.com/office/officeart/2005/8/layout/hProcess4#1"/>
    <dgm:cxn modelId="{83008FDB-EC01-4341-A0EA-EE2F764A19F9}" srcId="{9C5AE36E-9AAC-492B-AE08-668544FA8B18}" destId="{85B9C716-990C-4949-9FAC-F311538A7712}" srcOrd="0" destOrd="0" parTransId="{FAB4A214-50E7-49FC-B8AC-4EBEF58E4B32}" sibTransId="{BC16B793-5D05-49D6-8971-87665DAFD87B}"/>
    <dgm:cxn modelId="{6DA7BB61-F026-4AB8-BF91-66AA023EC4F0}" type="presOf" srcId="{1C7494BB-A504-4A25-88DE-585A27D8F41C}" destId="{19C3F1DE-5D4D-4D63-BBEC-8A30E4320984}" srcOrd="0" destOrd="1" presId="urn:microsoft.com/office/officeart/2005/8/layout/hProcess4#1"/>
    <dgm:cxn modelId="{AF72D8BC-1650-4018-A859-B4551A8926FE}" type="presParOf" srcId="{9A7E3EAD-4D2F-419D-AA1B-931BB135342B}" destId="{0A245622-6F39-4614-B5D1-A21D29632F01}" srcOrd="0" destOrd="0" presId="urn:microsoft.com/office/officeart/2005/8/layout/hProcess4#1"/>
    <dgm:cxn modelId="{C10AA3F7-F436-4E5C-A664-A69F8248E8C1}" type="presParOf" srcId="{9A7E3EAD-4D2F-419D-AA1B-931BB135342B}" destId="{0EFA8157-0B45-42D2-A4BB-54AD8165B152}" srcOrd="1" destOrd="0" presId="urn:microsoft.com/office/officeart/2005/8/layout/hProcess4#1"/>
    <dgm:cxn modelId="{72326CC5-10E2-4C02-B40C-D90F732A3CC5}" type="presParOf" srcId="{9A7E3EAD-4D2F-419D-AA1B-931BB135342B}" destId="{89F74DA0-BB1C-4F5F-81A3-15F6A7431E4C}" srcOrd="2" destOrd="0" presId="urn:microsoft.com/office/officeart/2005/8/layout/hProcess4#1"/>
    <dgm:cxn modelId="{CD0CC4B3-DAE2-4307-B5EF-0B1D410DEF7D}" type="presParOf" srcId="{89F74DA0-BB1C-4F5F-81A3-15F6A7431E4C}" destId="{B1D69D7B-9B10-4862-B51E-B69511315EB7}" srcOrd="0" destOrd="0" presId="urn:microsoft.com/office/officeart/2005/8/layout/hProcess4#1"/>
    <dgm:cxn modelId="{EA8C9D79-F58A-4EEF-9529-9736F862AF82}" type="presParOf" srcId="{B1D69D7B-9B10-4862-B51E-B69511315EB7}" destId="{C6BA8DB1-558C-4099-8CCB-28D10362ECE5}" srcOrd="0" destOrd="0" presId="urn:microsoft.com/office/officeart/2005/8/layout/hProcess4#1"/>
    <dgm:cxn modelId="{90FAA7DE-F03F-49F1-88BB-879523D16491}" type="presParOf" srcId="{B1D69D7B-9B10-4862-B51E-B69511315EB7}" destId="{19C3F1DE-5D4D-4D63-BBEC-8A30E4320984}" srcOrd="1" destOrd="0" presId="urn:microsoft.com/office/officeart/2005/8/layout/hProcess4#1"/>
    <dgm:cxn modelId="{65FAD032-36CA-4822-8052-ECDFB4FE177C}" type="presParOf" srcId="{B1D69D7B-9B10-4862-B51E-B69511315EB7}" destId="{E50226FB-A8F3-4E9F-980D-589FC77148A3}" srcOrd="2" destOrd="0" presId="urn:microsoft.com/office/officeart/2005/8/layout/hProcess4#1"/>
    <dgm:cxn modelId="{9ED01C8A-8BF3-4A93-AF38-7A60CE46B19C}" type="presParOf" srcId="{B1D69D7B-9B10-4862-B51E-B69511315EB7}" destId="{08EC1093-E998-4FA1-9335-070B9DF7EF89}" srcOrd="3" destOrd="0" presId="urn:microsoft.com/office/officeart/2005/8/layout/hProcess4#1"/>
    <dgm:cxn modelId="{B7BFD737-3769-4A15-B5C4-59CAE9CD6F0F}" type="presParOf" srcId="{B1D69D7B-9B10-4862-B51E-B69511315EB7}" destId="{FFF0EF54-6C9F-421F-AA14-158C0F7B366B}" srcOrd="4" destOrd="0" presId="urn:microsoft.com/office/officeart/2005/8/layout/hProcess4#1"/>
    <dgm:cxn modelId="{EB52687B-05D9-4B74-BC3D-356A5494F113}" type="presParOf" srcId="{89F74DA0-BB1C-4F5F-81A3-15F6A7431E4C}" destId="{B7399E2D-B918-4B6A-8DF9-C2E493B20C42}" srcOrd="1" destOrd="0" presId="urn:microsoft.com/office/officeart/2005/8/layout/hProcess4#1"/>
    <dgm:cxn modelId="{AA36E21E-BDA1-4D3B-BAA7-F3D795E3A1DF}" type="presParOf" srcId="{89F74DA0-BB1C-4F5F-81A3-15F6A7431E4C}" destId="{00355D23-B089-416F-86FC-E08B39E69FBB}" srcOrd="2" destOrd="0" presId="urn:microsoft.com/office/officeart/2005/8/layout/hProcess4#1"/>
    <dgm:cxn modelId="{B99262EB-CE9D-4FE0-8CB0-D50D21B9D58F}" type="presParOf" srcId="{00355D23-B089-416F-86FC-E08B39E69FBB}" destId="{0F7614AE-E009-4708-90EF-DF5C2A259762}" srcOrd="0" destOrd="0" presId="urn:microsoft.com/office/officeart/2005/8/layout/hProcess4#1"/>
    <dgm:cxn modelId="{B79CA49F-99C1-4129-912B-F17EB6B9A64E}" type="presParOf" srcId="{00355D23-B089-416F-86FC-E08B39E69FBB}" destId="{EC6CA851-7386-4866-B41D-A73D12E42B70}" srcOrd="1" destOrd="0" presId="urn:microsoft.com/office/officeart/2005/8/layout/hProcess4#1"/>
    <dgm:cxn modelId="{85FB8B38-E680-4687-8A47-72295A58F086}" type="presParOf" srcId="{00355D23-B089-416F-86FC-E08B39E69FBB}" destId="{5CCE6C31-2BC0-41FF-A2A1-57DF792F61C3}" srcOrd="2" destOrd="0" presId="urn:microsoft.com/office/officeart/2005/8/layout/hProcess4#1"/>
    <dgm:cxn modelId="{9FF592E6-7CCC-434A-9B14-1F8BE017F3F3}" type="presParOf" srcId="{00355D23-B089-416F-86FC-E08B39E69FBB}" destId="{F3E14631-4CF5-49CC-B999-6C535B2E64E7}" srcOrd="3" destOrd="0" presId="urn:microsoft.com/office/officeart/2005/8/layout/hProcess4#1"/>
    <dgm:cxn modelId="{9FE01BA1-7BBB-4060-A5B8-DB5743E6B098}" type="presParOf" srcId="{00355D23-B089-416F-86FC-E08B39E69FBB}" destId="{5851C49D-D0B9-47CB-92A0-19A0756137A0}" srcOrd="4" destOrd="0" presId="urn:microsoft.com/office/officeart/2005/8/layout/hProcess4#1"/>
    <dgm:cxn modelId="{5DF6AA7E-F6B6-465A-90F7-65A12A10B937}" type="presParOf" srcId="{89F74DA0-BB1C-4F5F-81A3-15F6A7431E4C}" destId="{847381F3-BC5C-4FDD-B2F3-1788EBAE645D}" srcOrd="3" destOrd="0" presId="urn:microsoft.com/office/officeart/2005/8/layout/hProcess4#1"/>
    <dgm:cxn modelId="{1EF4FA17-2091-4741-8C3F-F4E7D4A12771}" type="presParOf" srcId="{89F74DA0-BB1C-4F5F-81A3-15F6A7431E4C}" destId="{0EE90822-65E4-4FDA-9CDD-7398FD397AF7}" srcOrd="4" destOrd="0" presId="urn:microsoft.com/office/officeart/2005/8/layout/hProcess4#1"/>
    <dgm:cxn modelId="{8B1175C9-461B-4227-B0B1-DD5A2EFC2050}" type="presParOf" srcId="{0EE90822-65E4-4FDA-9CDD-7398FD397AF7}" destId="{1965D9B8-465F-4825-A42A-30692CEEEA02}" srcOrd="0" destOrd="0" presId="urn:microsoft.com/office/officeart/2005/8/layout/hProcess4#1"/>
    <dgm:cxn modelId="{F6EE361B-7EBC-4694-B6FB-7B251FA1DA7F}" type="presParOf" srcId="{0EE90822-65E4-4FDA-9CDD-7398FD397AF7}" destId="{E3B0AD6F-BDCC-4503-9E69-55508D00C7BB}" srcOrd="1" destOrd="0" presId="urn:microsoft.com/office/officeart/2005/8/layout/hProcess4#1"/>
    <dgm:cxn modelId="{3355CEFB-B5AA-46AF-B0DC-F0ABB5ACFD07}" type="presParOf" srcId="{0EE90822-65E4-4FDA-9CDD-7398FD397AF7}" destId="{624FA000-8418-4EBE-859E-E01FCCBDC93E}" srcOrd="2" destOrd="0" presId="urn:microsoft.com/office/officeart/2005/8/layout/hProcess4#1"/>
    <dgm:cxn modelId="{3B82A359-4019-4355-AB10-E26749FF9490}" type="presParOf" srcId="{0EE90822-65E4-4FDA-9CDD-7398FD397AF7}" destId="{1771F629-44FA-4C5A-BEC5-B6DEF788F9F4}" srcOrd="3" destOrd="0" presId="urn:microsoft.com/office/officeart/2005/8/layout/hProcess4#1"/>
    <dgm:cxn modelId="{B668CFF3-653D-47C3-96FC-0B0E43CE7EE4}" type="presParOf" srcId="{0EE90822-65E4-4FDA-9CDD-7398FD397AF7}" destId="{A68435CD-A614-46D0-90C8-8B9C1B2CBF63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D10BC-2A26-490E-AA28-07D77BDFF37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D0D5466-7D84-4C72-B93F-5A1870F0FD5D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、基于原数据集计算词向量</a:t>
          </a:r>
          <a:endParaRPr lang="zh-CN" altLang="en-US" dirty="0"/>
        </a:p>
      </dgm:t>
    </dgm:pt>
    <dgm:pt modelId="{50FD378F-1930-4B1C-8C2F-0637B55EB3E9}" cxnId="{3E6B574E-6CE3-40E1-B613-A03FE792D73C}" type="parTrans">
      <dgm:prSet/>
      <dgm:spPr/>
      <dgm:t>
        <a:bodyPr/>
        <a:lstStyle/>
        <a:p>
          <a:endParaRPr lang="zh-CN" altLang="en-US"/>
        </a:p>
      </dgm:t>
    </dgm:pt>
    <dgm:pt modelId="{53AB0E6F-44E3-4EFE-97D3-ADDB1371B212}" cxnId="{3E6B574E-6CE3-40E1-B613-A03FE792D73C}" type="sibTrans">
      <dgm:prSet/>
      <dgm:spPr/>
      <dgm:t>
        <a:bodyPr/>
        <a:lstStyle/>
        <a:p>
          <a:endParaRPr lang="zh-CN" altLang="en-US"/>
        </a:p>
      </dgm:t>
    </dgm:pt>
    <dgm:pt modelId="{F0331D26-4C9A-4B1C-A62A-33A35D78D3C2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、基于词向量计算句向量</a:t>
          </a:r>
          <a:endParaRPr lang="zh-CN" altLang="en-US" dirty="0"/>
        </a:p>
      </dgm:t>
    </dgm:pt>
    <dgm:pt modelId="{176D7628-352B-4B49-B131-A4BB4535579E}" cxnId="{CD4DF51C-F0C0-46F0-84DC-A4619A991997}" type="parTrans">
      <dgm:prSet/>
      <dgm:spPr/>
      <dgm:t>
        <a:bodyPr/>
        <a:lstStyle/>
        <a:p>
          <a:endParaRPr lang="zh-CN" altLang="en-US"/>
        </a:p>
      </dgm:t>
    </dgm:pt>
    <dgm:pt modelId="{7D1AAAE0-512D-4199-BDCD-E53EB3D80164}" cxnId="{CD4DF51C-F0C0-46F0-84DC-A4619A991997}" type="sibTrans">
      <dgm:prSet/>
      <dgm:spPr/>
      <dgm:t>
        <a:bodyPr/>
        <a:lstStyle/>
        <a:p>
          <a:endParaRPr lang="zh-CN" altLang="en-US"/>
        </a:p>
      </dgm:t>
    </dgm:pt>
    <dgm:pt modelId="{20B12EA9-5692-49C7-A948-236F80ABF4E0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、基于句向量使用无监督聚类</a:t>
          </a:r>
          <a:r>
            <a:rPr lang="en-US" altLang="zh-CN" dirty="0" smtClean="0"/>
            <a:t>K-Means</a:t>
          </a:r>
          <a:r>
            <a:rPr lang="zh-CN" altLang="en-US" dirty="0" smtClean="0"/>
            <a:t>方式进行聚类</a:t>
          </a:r>
          <a:endParaRPr lang="zh-CN" altLang="en-US" dirty="0"/>
        </a:p>
      </dgm:t>
    </dgm:pt>
    <dgm:pt modelId="{23093DC1-AB75-4B7E-A234-87ACFF585D72}" cxnId="{7AB7C82B-0DE7-4C31-9463-04D57350BEA1}" type="parTrans">
      <dgm:prSet/>
      <dgm:spPr/>
      <dgm:t>
        <a:bodyPr/>
        <a:lstStyle/>
        <a:p>
          <a:endParaRPr lang="zh-CN" altLang="en-US"/>
        </a:p>
      </dgm:t>
    </dgm:pt>
    <dgm:pt modelId="{98D271D7-BB3F-4D66-9FEE-C3A5CD81EF2A}" cxnId="{7AB7C82B-0DE7-4C31-9463-04D57350BEA1}" type="sibTrans">
      <dgm:prSet/>
      <dgm:spPr/>
      <dgm:t>
        <a:bodyPr/>
        <a:lstStyle/>
        <a:p>
          <a:endParaRPr lang="zh-CN" altLang="en-US"/>
        </a:p>
      </dgm:t>
    </dgm:pt>
    <dgm:pt modelId="{CBEC2023-3089-4AFE-B6A8-7BFC89465250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、使用模型对问题分类</a:t>
          </a:r>
          <a:endParaRPr lang="zh-CN" altLang="en-US" dirty="0"/>
        </a:p>
      </dgm:t>
    </dgm:pt>
    <dgm:pt modelId="{8D6A25EE-D10A-4234-87A6-655BEF236F33}" cxnId="{BB6D7787-306B-4A75-977F-AFB6161CB019}" type="parTrans">
      <dgm:prSet/>
      <dgm:spPr/>
      <dgm:t>
        <a:bodyPr/>
        <a:lstStyle/>
        <a:p>
          <a:endParaRPr lang="zh-CN" altLang="en-US"/>
        </a:p>
      </dgm:t>
    </dgm:pt>
    <dgm:pt modelId="{0FCE7765-070E-4801-820A-24C0B4248C44}" cxnId="{BB6D7787-306B-4A75-977F-AFB6161CB019}" type="sibTrans">
      <dgm:prSet/>
      <dgm:spPr/>
      <dgm:t>
        <a:bodyPr/>
        <a:lstStyle/>
        <a:p>
          <a:endParaRPr lang="zh-CN" altLang="en-US"/>
        </a:p>
      </dgm:t>
    </dgm:pt>
    <dgm:pt modelId="{B8ECB304-4376-4CDB-9667-0D79B5FDD9BC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、在问题类内进行对比打分获取相应的问题</a:t>
          </a:r>
          <a:endParaRPr lang="zh-CN" altLang="en-US" dirty="0"/>
        </a:p>
      </dgm:t>
    </dgm:pt>
    <dgm:pt modelId="{4F7EEC22-6B80-4F73-99C4-ADCDE218A68C}" cxnId="{96038414-96EE-4238-8E48-1A062BB10764}" type="parTrans">
      <dgm:prSet/>
      <dgm:spPr/>
      <dgm:t>
        <a:bodyPr/>
        <a:lstStyle/>
        <a:p>
          <a:endParaRPr lang="zh-CN" altLang="en-US"/>
        </a:p>
      </dgm:t>
    </dgm:pt>
    <dgm:pt modelId="{384F615F-5E5B-44F6-89AD-DFB2C34856B7}" cxnId="{96038414-96EE-4238-8E48-1A062BB10764}" type="sibTrans">
      <dgm:prSet/>
      <dgm:spPr/>
      <dgm:t>
        <a:bodyPr/>
        <a:lstStyle/>
        <a:p>
          <a:endParaRPr lang="zh-CN" altLang="en-US"/>
        </a:p>
      </dgm:t>
    </dgm:pt>
    <dgm:pt modelId="{FD9BC2F4-D701-482C-9BFD-92DF87684402}">
      <dgm:prSet phldrT="[文本]"/>
      <dgm:spPr/>
      <dgm:t>
        <a:bodyPr/>
        <a:lstStyle/>
        <a:p>
          <a:r>
            <a:rPr lang="en-US" altLang="zh-CN" dirty="0" smtClean="0"/>
            <a:t>6</a:t>
          </a:r>
          <a:r>
            <a:rPr lang="zh-CN" altLang="en-US" dirty="0" smtClean="0"/>
            <a:t> 、如果没有符合近似的问题则调用网络爬虫</a:t>
          </a:r>
          <a:endParaRPr lang="zh-CN" altLang="en-US" dirty="0"/>
        </a:p>
      </dgm:t>
    </dgm:pt>
    <dgm:pt modelId="{5D394189-85A2-4EEB-BB1D-D00865024F80}" cxnId="{676C7C31-3EBD-42BC-951E-B2A1497BC66F}" type="parTrans">
      <dgm:prSet/>
      <dgm:spPr/>
      <dgm:t>
        <a:bodyPr/>
        <a:lstStyle/>
        <a:p>
          <a:endParaRPr lang="zh-CN" altLang="en-US"/>
        </a:p>
      </dgm:t>
    </dgm:pt>
    <dgm:pt modelId="{0B867678-06E0-4F01-876A-7111D3920FFB}" cxnId="{676C7C31-3EBD-42BC-951E-B2A1497BC66F}" type="sibTrans">
      <dgm:prSet/>
      <dgm:spPr/>
      <dgm:t>
        <a:bodyPr/>
        <a:lstStyle/>
        <a:p>
          <a:endParaRPr lang="zh-CN" altLang="en-US"/>
        </a:p>
      </dgm:t>
    </dgm:pt>
    <dgm:pt modelId="{E1F216AE-5E92-45C0-9B52-1F62370BF5BC}">
      <dgm:prSet phldrT="[文本]"/>
      <dgm:spPr/>
      <dgm:t>
        <a:bodyPr/>
        <a:lstStyle/>
        <a:p>
          <a:r>
            <a:rPr lang="en-US" altLang="zh-CN" dirty="0" smtClean="0"/>
            <a:t>7</a:t>
          </a:r>
          <a:r>
            <a:rPr lang="zh-CN" altLang="en-US" dirty="0" smtClean="0"/>
            <a:t> 、如果网络爬虫没有合适的结果则返回礼貌用语</a:t>
          </a:r>
          <a:endParaRPr lang="zh-CN" altLang="en-US" dirty="0"/>
        </a:p>
      </dgm:t>
    </dgm:pt>
    <dgm:pt modelId="{033B8174-6A69-4D6A-A7A5-8B1F4772C32E}" cxnId="{ECAFA70B-9C98-4E14-9D17-23156CD19BC0}" type="parTrans">
      <dgm:prSet/>
      <dgm:spPr/>
      <dgm:t>
        <a:bodyPr/>
        <a:lstStyle/>
        <a:p>
          <a:endParaRPr lang="zh-CN" altLang="en-US"/>
        </a:p>
      </dgm:t>
    </dgm:pt>
    <dgm:pt modelId="{6F6BEF99-3207-432C-A0E6-CB3CE91FADA0}" cxnId="{ECAFA70B-9C98-4E14-9D17-23156CD19BC0}" type="sibTrans">
      <dgm:prSet/>
      <dgm:spPr/>
      <dgm:t>
        <a:bodyPr/>
        <a:lstStyle/>
        <a:p>
          <a:endParaRPr lang="zh-CN" altLang="en-US"/>
        </a:p>
      </dgm:t>
    </dgm:pt>
    <dgm:pt modelId="{8282BE10-6965-4542-8C4A-7E771AF2E804}" type="pres">
      <dgm:prSet presAssocID="{FE8D10BC-2A26-490E-AA28-07D77BDFF37F}" presName="linearFlow" presStyleCnt="0">
        <dgm:presLayoutVars>
          <dgm:resizeHandles val="exact"/>
        </dgm:presLayoutVars>
      </dgm:prSet>
      <dgm:spPr/>
    </dgm:pt>
    <dgm:pt modelId="{3FA8592B-1F69-41E2-8A7F-F472B2D28607}" type="pres">
      <dgm:prSet presAssocID="{2D0D5466-7D84-4C72-B93F-5A1870F0FD5D}" presName="node" presStyleLbl="node1" presStyleIdx="0" presStyleCnt="7" custScaleX="21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6C39D-AD1B-47B0-9C03-157576AE344A}" type="pres">
      <dgm:prSet presAssocID="{53AB0E6F-44E3-4EFE-97D3-ADDB1371B212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F336022C-1C75-4C55-929C-0FFDE62FE434}" type="pres">
      <dgm:prSet presAssocID="{53AB0E6F-44E3-4EFE-97D3-ADDB1371B212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D10274E2-A415-436C-A6D1-C955E779EDBF}" type="pres">
      <dgm:prSet presAssocID="{F0331D26-4C9A-4B1C-A62A-33A35D78D3C2}" presName="node" presStyleLbl="node1" presStyleIdx="1" presStyleCnt="7" custScaleX="21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DA9E6-A650-4987-97D1-EC8ACC78FFD8}" type="pres">
      <dgm:prSet presAssocID="{7D1AAAE0-512D-4199-BDCD-E53EB3D80164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DAE57123-3695-4ED0-9451-6EB345DC59A3}" type="pres">
      <dgm:prSet presAssocID="{7D1AAAE0-512D-4199-BDCD-E53EB3D80164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F9FB16D6-C4A2-4376-9577-3FF459440158}" type="pres">
      <dgm:prSet presAssocID="{20B12EA9-5692-49C7-A948-236F80ABF4E0}" presName="node" presStyleLbl="node1" presStyleIdx="2" presStyleCnt="7" custScaleX="21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E47B0F-22D1-4F41-800F-7E30A794D12F}" type="pres">
      <dgm:prSet presAssocID="{98D271D7-BB3F-4D66-9FEE-C3A5CD81EF2A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7D56C20E-7CF3-48C0-A97C-9A7933C06A41}" type="pres">
      <dgm:prSet presAssocID="{98D271D7-BB3F-4D66-9FEE-C3A5CD81EF2A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563F4855-E83F-43C4-BC5E-52430E38D0FE}" type="pres">
      <dgm:prSet presAssocID="{CBEC2023-3089-4AFE-B6A8-7BFC89465250}" presName="node" presStyleLbl="node1" presStyleIdx="3" presStyleCnt="7" custScaleX="21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465D3B-D3D6-4A6C-B088-EAF78A16D8C8}" type="pres">
      <dgm:prSet presAssocID="{0FCE7765-070E-4801-820A-24C0B4248C44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DF7C0519-5018-424F-8B0C-ED40126F1357}" type="pres">
      <dgm:prSet presAssocID="{0FCE7765-070E-4801-820A-24C0B4248C44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E7B9F2A2-2B16-4801-8B36-014EB3CD3EB6}" type="pres">
      <dgm:prSet presAssocID="{B8ECB304-4376-4CDB-9667-0D79B5FDD9BC}" presName="node" presStyleLbl="node1" presStyleIdx="4" presStyleCnt="7" custScaleX="21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844D91-63C3-40D3-90B1-65281BD68C8A}" type="pres">
      <dgm:prSet presAssocID="{384F615F-5E5B-44F6-89AD-DFB2C34856B7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EA7D5563-C902-4EA2-881A-9BD4A8DC2F89}" type="pres">
      <dgm:prSet presAssocID="{384F615F-5E5B-44F6-89AD-DFB2C34856B7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4245D0D-8278-43F0-B082-4C927D50AD4F}" type="pres">
      <dgm:prSet presAssocID="{FD9BC2F4-D701-482C-9BFD-92DF87684402}" presName="node" presStyleLbl="node1" presStyleIdx="5" presStyleCnt="7" custScaleX="21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A3393-B760-44AB-9D6A-86F1B2F538D4}" type="pres">
      <dgm:prSet presAssocID="{0B867678-06E0-4F01-876A-7111D3920FFB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6F6D3BB7-7EF8-492A-80DB-A683B4BE0AC9}" type="pres">
      <dgm:prSet presAssocID="{0B867678-06E0-4F01-876A-7111D3920FFB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109F17FF-F3A9-48DA-B8FE-5D12A99C32D9}" type="pres">
      <dgm:prSet presAssocID="{E1F216AE-5E92-45C0-9B52-1F62370BF5BC}" presName="node" presStyleLbl="node1" presStyleIdx="6" presStyleCnt="7" custScaleX="2185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CAC8EB-F317-4B4A-B332-A19240CE0171}" type="presOf" srcId="{CBEC2023-3089-4AFE-B6A8-7BFC89465250}" destId="{563F4855-E83F-43C4-BC5E-52430E38D0FE}" srcOrd="0" destOrd="0" presId="urn:microsoft.com/office/officeart/2005/8/layout/process2"/>
    <dgm:cxn modelId="{1F0A0706-57E7-4EA3-B8B7-FB8CBC146103}" type="presOf" srcId="{0FCE7765-070E-4801-820A-24C0B4248C44}" destId="{BD465D3B-D3D6-4A6C-B088-EAF78A16D8C8}" srcOrd="0" destOrd="0" presId="urn:microsoft.com/office/officeart/2005/8/layout/process2"/>
    <dgm:cxn modelId="{854D3BF7-B725-4A66-9685-6B22301ED980}" type="presOf" srcId="{98D271D7-BB3F-4D66-9FEE-C3A5CD81EF2A}" destId="{F9E47B0F-22D1-4F41-800F-7E30A794D12F}" srcOrd="0" destOrd="0" presId="urn:microsoft.com/office/officeart/2005/8/layout/process2"/>
    <dgm:cxn modelId="{7AB7C82B-0DE7-4C31-9463-04D57350BEA1}" srcId="{FE8D10BC-2A26-490E-AA28-07D77BDFF37F}" destId="{20B12EA9-5692-49C7-A948-236F80ABF4E0}" srcOrd="2" destOrd="0" parTransId="{23093DC1-AB75-4B7E-A234-87ACFF585D72}" sibTransId="{98D271D7-BB3F-4D66-9FEE-C3A5CD81EF2A}"/>
    <dgm:cxn modelId="{C8D7C519-8BA0-4172-ABAD-C60491DC65FF}" type="presOf" srcId="{2D0D5466-7D84-4C72-B93F-5A1870F0FD5D}" destId="{3FA8592B-1F69-41E2-8A7F-F472B2D28607}" srcOrd="0" destOrd="0" presId="urn:microsoft.com/office/officeart/2005/8/layout/process2"/>
    <dgm:cxn modelId="{355DD617-7B7C-468A-A4CE-C827932FB980}" type="presOf" srcId="{53AB0E6F-44E3-4EFE-97D3-ADDB1371B212}" destId="{F336022C-1C75-4C55-929C-0FFDE62FE434}" srcOrd="1" destOrd="0" presId="urn:microsoft.com/office/officeart/2005/8/layout/process2"/>
    <dgm:cxn modelId="{286861F4-5A54-411B-9BF4-11998ED744DB}" type="presOf" srcId="{53AB0E6F-44E3-4EFE-97D3-ADDB1371B212}" destId="{4C76C39D-AD1B-47B0-9C03-157576AE344A}" srcOrd="0" destOrd="0" presId="urn:microsoft.com/office/officeart/2005/8/layout/process2"/>
    <dgm:cxn modelId="{A53A4DAC-9F88-4E23-97CD-A9CD3C02DAE4}" type="presOf" srcId="{384F615F-5E5B-44F6-89AD-DFB2C34856B7}" destId="{EA7D5563-C902-4EA2-881A-9BD4A8DC2F89}" srcOrd="1" destOrd="0" presId="urn:microsoft.com/office/officeart/2005/8/layout/process2"/>
    <dgm:cxn modelId="{2E87813F-3413-4AF1-BB80-AEE4F1DEC743}" type="presOf" srcId="{20B12EA9-5692-49C7-A948-236F80ABF4E0}" destId="{F9FB16D6-C4A2-4376-9577-3FF459440158}" srcOrd="0" destOrd="0" presId="urn:microsoft.com/office/officeart/2005/8/layout/process2"/>
    <dgm:cxn modelId="{FCD81BD5-CE87-4FBC-A9BC-F3E6CC06E4DE}" type="presOf" srcId="{7D1AAAE0-512D-4199-BDCD-E53EB3D80164}" destId="{436DA9E6-A650-4987-97D1-EC8ACC78FFD8}" srcOrd="0" destOrd="0" presId="urn:microsoft.com/office/officeart/2005/8/layout/process2"/>
    <dgm:cxn modelId="{BB6D7787-306B-4A75-977F-AFB6161CB019}" srcId="{FE8D10BC-2A26-490E-AA28-07D77BDFF37F}" destId="{CBEC2023-3089-4AFE-B6A8-7BFC89465250}" srcOrd="3" destOrd="0" parTransId="{8D6A25EE-D10A-4234-87A6-655BEF236F33}" sibTransId="{0FCE7765-070E-4801-820A-24C0B4248C44}"/>
    <dgm:cxn modelId="{66C2322A-6AB1-49AD-9281-66D4316D6F4F}" type="presOf" srcId="{FE8D10BC-2A26-490E-AA28-07D77BDFF37F}" destId="{8282BE10-6965-4542-8C4A-7E771AF2E804}" srcOrd="0" destOrd="0" presId="urn:microsoft.com/office/officeart/2005/8/layout/process2"/>
    <dgm:cxn modelId="{ECAFA70B-9C98-4E14-9D17-23156CD19BC0}" srcId="{FE8D10BC-2A26-490E-AA28-07D77BDFF37F}" destId="{E1F216AE-5E92-45C0-9B52-1F62370BF5BC}" srcOrd="6" destOrd="0" parTransId="{033B8174-6A69-4D6A-A7A5-8B1F4772C32E}" sibTransId="{6F6BEF99-3207-432C-A0E6-CB3CE91FADA0}"/>
    <dgm:cxn modelId="{676C7C31-3EBD-42BC-951E-B2A1497BC66F}" srcId="{FE8D10BC-2A26-490E-AA28-07D77BDFF37F}" destId="{FD9BC2F4-D701-482C-9BFD-92DF87684402}" srcOrd="5" destOrd="0" parTransId="{5D394189-85A2-4EEB-BB1D-D00865024F80}" sibTransId="{0B867678-06E0-4F01-876A-7111D3920FFB}"/>
    <dgm:cxn modelId="{CD4DF51C-F0C0-46F0-84DC-A4619A991997}" srcId="{FE8D10BC-2A26-490E-AA28-07D77BDFF37F}" destId="{F0331D26-4C9A-4B1C-A62A-33A35D78D3C2}" srcOrd="1" destOrd="0" parTransId="{176D7628-352B-4B49-B131-A4BB4535579E}" sibTransId="{7D1AAAE0-512D-4199-BDCD-E53EB3D80164}"/>
    <dgm:cxn modelId="{BB1AF946-FDBC-4C2D-85F9-914A3994607C}" type="presOf" srcId="{98D271D7-BB3F-4D66-9FEE-C3A5CD81EF2A}" destId="{7D56C20E-7CF3-48C0-A97C-9A7933C06A41}" srcOrd="1" destOrd="0" presId="urn:microsoft.com/office/officeart/2005/8/layout/process2"/>
    <dgm:cxn modelId="{EDBA95D2-4336-40A3-9490-D711F6F7A685}" type="presOf" srcId="{0B867678-06E0-4F01-876A-7111D3920FFB}" destId="{723A3393-B760-44AB-9D6A-86F1B2F538D4}" srcOrd="0" destOrd="0" presId="urn:microsoft.com/office/officeart/2005/8/layout/process2"/>
    <dgm:cxn modelId="{34C16D48-B0C6-4FA6-AE72-77E984CBE31F}" type="presOf" srcId="{E1F216AE-5E92-45C0-9B52-1F62370BF5BC}" destId="{109F17FF-F3A9-48DA-B8FE-5D12A99C32D9}" srcOrd="0" destOrd="0" presId="urn:microsoft.com/office/officeart/2005/8/layout/process2"/>
    <dgm:cxn modelId="{89D58F9A-DD75-442A-A15F-BF361E16331F}" type="presOf" srcId="{FD9BC2F4-D701-482C-9BFD-92DF87684402}" destId="{D4245D0D-8278-43F0-B082-4C927D50AD4F}" srcOrd="0" destOrd="0" presId="urn:microsoft.com/office/officeart/2005/8/layout/process2"/>
    <dgm:cxn modelId="{547F1CC5-235C-449C-875E-69F4347FF43D}" type="presOf" srcId="{384F615F-5E5B-44F6-89AD-DFB2C34856B7}" destId="{A7844D91-63C3-40D3-90B1-65281BD68C8A}" srcOrd="0" destOrd="0" presId="urn:microsoft.com/office/officeart/2005/8/layout/process2"/>
    <dgm:cxn modelId="{2BBD4659-F618-41AD-8B04-5C2ED54E8C6C}" type="presOf" srcId="{0B867678-06E0-4F01-876A-7111D3920FFB}" destId="{6F6D3BB7-7EF8-492A-80DB-A683B4BE0AC9}" srcOrd="1" destOrd="0" presId="urn:microsoft.com/office/officeart/2005/8/layout/process2"/>
    <dgm:cxn modelId="{C12FC38F-F7C5-487A-847E-E288EE4B07AB}" type="presOf" srcId="{B8ECB304-4376-4CDB-9667-0D79B5FDD9BC}" destId="{E7B9F2A2-2B16-4801-8B36-014EB3CD3EB6}" srcOrd="0" destOrd="0" presId="urn:microsoft.com/office/officeart/2005/8/layout/process2"/>
    <dgm:cxn modelId="{96038414-96EE-4238-8E48-1A062BB10764}" srcId="{FE8D10BC-2A26-490E-AA28-07D77BDFF37F}" destId="{B8ECB304-4376-4CDB-9667-0D79B5FDD9BC}" srcOrd="4" destOrd="0" parTransId="{4F7EEC22-6B80-4F73-99C4-ADCDE218A68C}" sibTransId="{384F615F-5E5B-44F6-89AD-DFB2C34856B7}"/>
    <dgm:cxn modelId="{ECA4059B-0257-461D-A21D-E94703A0F33A}" type="presOf" srcId="{F0331D26-4C9A-4B1C-A62A-33A35D78D3C2}" destId="{D10274E2-A415-436C-A6D1-C955E779EDBF}" srcOrd="0" destOrd="0" presId="urn:microsoft.com/office/officeart/2005/8/layout/process2"/>
    <dgm:cxn modelId="{4AE96AF5-94CA-4832-A67F-E7BCEB409750}" type="presOf" srcId="{0FCE7765-070E-4801-820A-24C0B4248C44}" destId="{DF7C0519-5018-424F-8B0C-ED40126F1357}" srcOrd="1" destOrd="0" presId="urn:microsoft.com/office/officeart/2005/8/layout/process2"/>
    <dgm:cxn modelId="{3E6B574E-6CE3-40E1-B613-A03FE792D73C}" srcId="{FE8D10BC-2A26-490E-AA28-07D77BDFF37F}" destId="{2D0D5466-7D84-4C72-B93F-5A1870F0FD5D}" srcOrd="0" destOrd="0" parTransId="{50FD378F-1930-4B1C-8C2F-0637B55EB3E9}" sibTransId="{53AB0E6F-44E3-4EFE-97D3-ADDB1371B212}"/>
    <dgm:cxn modelId="{979E1F0C-0AAB-4E21-84C9-A0CEFE8432AE}" type="presOf" srcId="{7D1AAAE0-512D-4199-BDCD-E53EB3D80164}" destId="{DAE57123-3695-4ED0-9451-6EB345DC59A3}" srcOrd="1" destOrd="0" presId="urn:microsoft.com/office/officeart/2005/8/layout/process2"/>
    <dgm:cxn modelId="{1BC708E9-348F-48A6-A1FC-C18994B971BA}" type="presParOf" srcId="{8282BE10-6965-4542-8C4A-7E771AF2E804}" destId="{3FA8592B-1F69-41E2-8A7F-F472B2D28607}" srcOrd="0" destOrd="0" presId="urn:microsoft.com/office/officeart/2005/8/layout/process2"/>
    <dgm:cxn modelId="{136A0A5E-FF8C-4F8B-BAE4-8149137997F2}" type="presParOf" srcId="{8282BE10-6965-4542-8C4A-7E771AF2E804}" destId="{4C76C39D-AD1B-47B0-9C03-157576AE344A}" srcOrd="1" destOrd="0" presId="urn:microsoft.com/office/officeart/2005/8/layout/process2"/>
    <dgm:cxn modelId="{4323265D-93CB-4303-92BC-42C3D461BCF3}" type="presParOf" srcId="{4C76C39D-AD1B-47B0-9C03-157576AE344A}" destId="{F336022C-1C75-4C55-929C-0FFDE62FE434}" srcOrd="0" destOrd="0" presId="urn:microsoft.com/office/officeart/2005/8/layout/process2"/>
    <dgm:cxn modelId="{5A6C8F0A-769A-4733-AD4B-84DB9F7B705C}" type="presParOf" srcId="{8282BE10-6965-4542-8C4A-7E771AF2E804}" destId="{D10274E2-A415-436C-A6D1-C955E779EDBF}" srcOrd="2" destOrd="0" presId="urn:microsoft.com/office/officeart/2005/8/layout/process2"/>
    <dgm:cxn modelId="{E0707BD8-A4C9-4AE1-95CB-C292319BD4F8}" type="presParOf" srcId="{8282BE10-6965-4542-8C4A-7E771AF2E804}" destId="{436DA9E6-A650-4987-97D1-EC8ACC78FFD8}" srcOrd="3" destOrd="0" presId="urn:microsoft.com/office/officeart/2005/8/layout/process2"/>
    <dgm:cxn modelId="{78FA27E5-72F5-4748-8C72-544F6F8C6D20}" type="presParOf" srcId="{436DA9E6-A650-4987-97D1-EC8ACC78FFD8}" destId="{DAE57123-3695-4ED0-9451-6EB345DC59A3}" srcOrd="0" destOrd="0" presId="urn:microsoft.com/office/officeart/2005/8/layout/process2"/>
    <dgm:cxn modelId="{E93485D6-3033-43C8-AC43-4DA53C76C37B}" type="presParOf" srcId="{8282BE10-6965-4542-8C4A-7E771AF2E804}" destId="{F9FB16D6-C4A2-4376-9577-3FF459440158}" srcOrd="4" destOrd="0" presId="urn:microsoft.com/office/officeart/2005/8/layout/process2"/>
    <dgm:cxn modelId="{0D614CFE-3E7C-49E5-A823-4FE972C7367B}" type="presParOf" srcId="{8282BE10-6965-4542-8C4A-7E771AF2E804}" destId="{F9E47B0F-22D1-4F41-800F-7E30A794D12F}" srcOrd="5" destOrd="0" presId="urn:microsoft.com/office/officeart/2005/8/layout/process2"/>
    <dgm:cxn modelId="{EFB4A1EF-B2F4-4551-90B5-EB0FA6DD1964}" type="presParOf" srcId="{F9E47B0F-22D1-4F41-800F-7E30A794D12F}" destId="{7D56C20E-7CF3-48C0-A97C-9A7933C06A41}" srcOrd="0" destOrd="0" presId="urn:microsoft.com/office/officeart/2005/8/layout/process2"/>
    <dgm:cxn modelId="{0A9679AF-E6DF-4955-AE32-9475800769C6}" type="presParOf" srcId="{8282BE10-6965-4542-8C4A-7E771AF2E804}" destId="{563F4855-E83F-43C4-BC5E-52430E38D0FE}" srcOrd="6" destOrd="0" presId="urn:microsoft.com/office/officeart/2005/8/layout/process2"/>
    <dgm:cxn modelId="{7C22F4CC-A3D5-4008-BA8D-1CCC5EA41A5F}" type="presParOf" srcId="{8282BE10-6965-4542-8C4A-7E771AF2E804}" destId="{BD465D3B-D3D6-4A6C-B088-EAF78A16D8C8}" srcOrd="7" destOrd="0" presId="urn:microsoft.com/office/officeart/2005/8/layout/process2"/>
    <dgm:cxn modelId="{7CC4B28C-2D00-492E-9327-B6E7E24FE9EB}" type="presParOf" srcId="{BD465D3B-D3D6-4A6C-B088-EAF78A16D8C8}" destId="{DF7C0519-5018-424F-8B0C-ED40126F1357}" srcOrd="0" destOrd="0" presId="urn:microsoft.com/office/officeart/2005/8/layout/process2"/>
    <dgm:cxn modelId="{34610367-9B63-412E-9AF0-680C6D471D52}" type="presParOf" srcId="{8282BE10-6965-4542-8C4A-7E771AF2E804}" destId="{E7B9F2A2-2B16-4801-8B36-014EB3CD3EB6}" srcOrd="8" destOrd="0" presId="urn:microsoft.com/office/officeart/2005/8/layout/process2"/>
    <dgm:cxn modelId="{8C6A1B54-84AF-41B9-926E-52AD94EF5CAB}" type="presParOf" srcId="{8282BE10-6965-4542-8C4A-7E771AF2E804}" destId="{A7844D91-63C3-40D3-90B1-65281BD68C8A}" srcOrd="9" destOrd="0" presId="urn:microsoft.com/office/officeart/2005/8/layout/process2"/>
    <dgm:cxn modelId="{F35E952E-F1AD-4731-8522-3C3483556D7F}" type="presParOf" srcId="{A7844D91-63C3-40D3-90B1-65281BD68C8A}" destId="{EA7D5563-C902-4EA2-881A-9BD4A8DC2F89}" srcOrd="0" destOrd="0" presId="urn:microsoft.com/office/officeart/2005/8/layout/process2"/>
    <dgm:cxn modelId="{1E51E450-2DF5-4800-9AA6-A177EF820A3E}" type="presParOf" srcId="{8282BE10-6965-4542-8C4A-7E771AF2E804}" destId="{D4245D0D-8278-43F0-B082-4C927D50AD4F}" srcOrd="10" destOrd="0" presId="urn:microsoft.com/office/officeart/2005/8/layout/process2"/>
    <dgm:cxn modelId="{E1DF348B-74F2-485F-9032-209A9057C7FE}" type="presParOf" srcId="{8282BE10-6965-4542-8C4A-7E771AF2E804}" destId="{723A3393-B760-44AB-9D6A-86F1B2F538D4}" srcOrd="11" destOrd="0" presId="urn:microsoft.com/office/officeart/2005/8/layout/process2"/>
    <dgm:cxn modelId="{ED080C04-4CE2-4676-B9B3-67843360C480}" type="presParOf" srcId="{723A3393-B760-44AB-9D6A-86F1B2F538D4}" destId="{6F6D3BB7-7EF8-492A-80DB-A683B4BE0AC9}" srcOrd="0" destOrd="0" presId="urn:microsoft.com/office/officeart/2005/8/layout/process2"/>
    <dgm:cxn modelId="{2B879965-60EF-4012-B162-4D2D5E88A47E}" type="presParOf" srcId="{8282BE10-6965-4542-8C4A-7E771AF2E804}" destId="{109F17FF-F3A9-48DA-B8FE-5D12A99C32D9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FF9A1C-AD8A-49B2-A4FB-014F7EF913FD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1"/>
      <dgm:spPr/>
    </dgm:pt>
    <dgm:pt modelId="{4509C326-8CAF-46EB-A4E0-14CD9AE7C90F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5D0EFF-35E0-48E0-80CE-0D521C2E7D09}" cxnId="{F918D9A1-101C-4F98-8BD6-C94C0122356D}" type="parTrans">
      <dgm:prSet/>
      <dgm:spPr/>
      <dgm:t>
        <a:bodyPr/>
        <a:lstStyle/>
        <a:p>
          <a:endParaRPr lang="zh-CN" altLang="en-US"/>
        </a:p>
      </dgm:t>
    </dgm:pt>
    <dgm:pt modelId="{261DE136-5C32-49F4-8AC7-4DE41597CFBC}" cxnId="{F918D9A1-101C-4F98-8BD6-C94C0122356D}" type="sibTrans">
      <dgm:prSet/>
      <dgm:spPr/>
      <dgm:t>
        <a:bodyPr/>
        <a:lstStyle/>
        <a:p>
          <a:endParaRPr lang="zh-CN" altLang="en-US"/>
        </a:p>
      </dgm:t>
    </dgm:pt>
    <dgm:pt modelId="{757B8378-5412-4539-BA5A-EB1CB2871DCA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词向量</a:t>
          </a:r>
        </a:p>
      </dgm:t>
    </dgm:pt>
    <dgm:pt modelId="{525A614A-4AF6-4244-9B3A-02192A9AE186}" cxnId="{E7550B84-2344-4B11-BB2D-A641BBA0F6B1}" type="parTrans">
      <dgm:prSet/>
      <dgm:spPr/>
      <dgm:t>
        <a:bodyPr/>
        <a:lstStyle/>
        <a:p>
          <a:endParaRPr lang="zh-CN" altLang="en-US"/>
        </a:p>
      </dgm:t>
    </dgm:pt>
    <dgm:pt modelId="{1BBD67D3-8659-4594-A26B-A31F24CE67F5}" cxnId="{E7550B84-2344-4B11-BB2D-A641BBA0F6B1}" type="sibTrans">
      <dgm:prSet/>
      <dgm:spPr/>
      <dgm:t>
        <a:bodyPr/>
        <a:lstStyle/>
        <a:p>
          <a:endParaRPr lang="zh-CN" altLang="en-US"/>
        </a:p>
      </dgm:t>
    </dgm:pt>
    <dgm:pt modelId="{96377847-0EB8-4180-BE07-13E9F98FDA23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句向量</a:t>
          </a:r>
        </a:p>
      </dgm:t>
    </dgm:pt>
    <dgm:pt modelId="{FFBB8BA7-8715-48AA-B570-369F749B078E}" cxnId="{3529A0D3-40D6-4B99-B068-651C6BA8FDF7}" type="parTrans">
      <dgm:prSet/>
      <dgm:spPr/>
      <dgm:t>
        <a:bodyPr/>
        <a:lstStyle/>
        <a:p>
          <a:endParaRPr lang="zh-CN" altLang="en-US"/>
        </a:p>
      </dgm:t>
    </dgm:pt>
    <dgm:pt modelId="{BEA29A85-C2A8-4720-B50C-F92DE6C39307}" cxnId="{3529A0D3-40D6-4B99-B068-651C6BA8FDF7}" type="sibTrans">
      <dgm:prSet/>
      <dgm:spPr/>
      <dgm:t>
        <a:bodyPr/>
        <a:lstStyle/>
        <a:p>
          <a:endParaRPr lang="zh-CN" altLang="en-US"/>
        </a:p>
      </dgm:t>
    </dgm:pt>
    <dgm:pt modelId="{DC5AB0E4-EC57-43DE-A739-56BBF1E2F1EB}" type="pres">
      <dgm:prSet presAssocID="{0FFF9A1C-AD8A-49B2-A4FB-014F7EF913FD}" presName="Name0" presStyleCnt="0">
        <dgm:presLayoutVars>
          <dgm:dir/>
          <dgm:resizeHandles val="exact"/>
        </dgm:presLayoutVars>
      </dgm:prSet>
      <dgm:spPr/>
    </dgm:pt>
    <dgm:pt modelId="{52243B47-3224-4615-A954-ADD25046035E}" type="pres">
      <dgm:prSet presAssocID="{4509C326-8CAF-46EB-A4E0-14CD9AE7C9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403EBE-F4FA-4595-8BA6-7436A609D1DC}" type="pres">
      <dgm:prSet presAssocID="{261DE136-5C32-49F4-8AC7-4DE41597CFB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ED41464-9351-4149-BD47-6B7E2D76072E}" type="pres">
      <dgm:prSet presAssocID="{261DE136-5C32-49F4-8AC7-4DE41597CFB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50EEA37-6E13-4879-ADB8-844222A73AAB}" type="pres">
      <dgm:prSet presAssocID="{757B8378-5412-4539-BA5A-EB1CB2871D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F7048-7FE7-4F88-8E62-3FD38C1212A0}" type="pres">
      <dgm:prSet presAssocID="{1BBD67D3-8659-4594-A26B-A31F24CE67F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D3216A5-9C34-49EF-B82E-3FB9D61BEB01}" type="pres">
      <dgm:prSet presAssocID="{1BBD67D3-8659-4594-A26B-A31F24CE67F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6F3FA3D-8794-41D5-9122-E282F7D7D03C}" type="pres">
      <dgm:prSet presAssocID="{96377847-0EB8-4180-BE07-13E9F98FDA2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4FC189-F6B9-485F-9167-02DF283C937E}" type="presOf" srcId="{757B8378-5412-4539-BA5A-EB1CB2871DCA}" destId="{050EEA37-6E13-4879-ADB8-844222A73AAB}" srcOrd="0" destOrd="0" presId="urn:microsoft.com/office/officeart/2005/8/layout/process1"/>
    <dgm:cxn modelId="{93304B74-8134-4A3E-8F33-C1BCA5B72C97}" type="presOf" srcId="{1BBD67D3-8659-4594-A26B-A31F24CE67F5}" destId="{2D3216A5-9C34-49EF-B82E-3FB9D61BEB01}" srcOrd="1" destOrd="0" presId="urn:microsoft.com/office/officeart/2005/8/layout/process1"/>
    <dgm:cxn modelId="{0AC08F02-B6C7-4D2A-AC13-6018E008AC02}" type="presOf" srcId="{0FFF9A1C-AD8A-49B2-A4FB-014F7EF913FD}" destId="{DC5AB0E4-EC57-43DE-A739-56BBF1E2F1EB}" srcOrd="0" destOrd="0" presId="urn:microsoft.com/office/officeart/2005/8/layout/process1"/>
    <dgm:cxn modelId="{3529A0D3-40D6-4B99-B068-651C6BA8FDF7}" srcId="{0FFF9A1C-AD8A-49B2-A4FB-014F7EF913FD}" destId="{96377847-0EB8-4180-BE07-13E9F98FDA23}" srcOrd="2" destOrd="0" parTransId="{FFBB8BA7-8715-48AA-B570-369F749B078E}" sibTransId="{BEA29A85-C2A8-4720-B50C-F92DE6C39307}"/>
    <dgm:cxn modelId="{E7550B84-2344-4B11-BB2D-A641BBA0F6B1}" srcId="{0FFF9A1C-AD8A-49B2-A4FB-014F7EF913FD}" destId="{757B8378-5412-4539-BA5A-EB1CB2871DCA}" srcOrd="1" destOrd="0" parTransId="{525A614A-4AF6-4244-9B3A-02192A9AE186}" sibTransId="{1BBD67D3-8659-4594-A26B-A31F24CE67F5}"/>
    <dgm:cxn modelId="{C757EE96-E537-47B6-A830-012789666184}" type="presOf" srcId="{4509C326-8CAF-46EB-A4E0-14CD9AE7C90F}" destId="{52243B47-3224-4615-A954-ADD25046035E}" srcOrd="0" destOrd="0" presId="urn:microsoft.com/office/officeart/2005/8/layout/process1"/>
    <dgm:cxn modelId="{E704219D-9262-437B-A91D-7262418EA0EA}" type="presOf" srcId="{261DE136-5C32-49F4-8AC7-4DE41597CFBC}" destId="{6ED41464-9351-4149-BD47-6B7E2D76072E}" srcOrd="1" destOrd="0" presId="urn:microsoft.com/office/officeart/2005/8/layout/process1"/>
    <dgm:cxn modelId="{F918D9A1-101C-4F98-8BD6-C94C0122356D}" srcId="{0FFF9A1C-AD8A-49B2-A4FB-014F7EF913FD}" destId="{4509C326-8CAF-46EB-A4E0-14CD9AE7C90F}" srcOrd="0" destOrd="0" parTransId="{D25D0EFF-35E0-48E0-80CE-0D521C2E7D09}" sibTransId="{261DE136-5C32-49F4-8AC7-4DE41597CFBC}"/>
    <dgm:cxn modelId="{15B1D180-71ED-4D8A-883C-20C447F36DFF}" type="presOf" srcId="{96377847-0EB8-4180-BE07-13E9F98FDA23}" destId="{A6F3FA3D-8794-41D5-9122-E282F7D7D03C}" srcOrd="0" destOrd="0" presId="urn:microsoft.com/office/officeart/2005/8/layout/process1"/>
    <dgm:cxn modelId="{1D50DF8A-0289-4360-B5B2-5989551EC936}" type="presOf" srcId="{1BBD67D3-8659-4594-A26B-A31F24CE67F5}" destId="{250F7048-7FE7-4F88-8E62-3FD38C1212A0}" srcOrd="0" destOrd="0" presId="urn:microsoft.com/office/officeart/2005/8/layout/process1"/>
    <dgm:cxn modelId="{075CCB07-D438-4013-895E-3E4C2F3D3894}" type="presOf" srcId="{261DE136-5C32-49F4-8AC7-4DE41597CFBC}" destId="{C3403EBE-F4FA-4595-8BA6-7436A609D1DC}" srcOrd="0" destOrd="0" presId="urn:microsoft.com/office/officeart/2005/8/layout/process1"/>
    <dgm:cxn modelId="{6806CBFA-61F1-4443-A110-C9C952EC12C0}" type="presParOf" srcId="{DC5AB0E4-EC57-43DE-A739-56BBF1E2F1EB}" destId="{52243B47-3224-4615-A954-ADD25046035E}" srcOrd="0" destOrd="0" presId="urn:microsoft.com/office/officeart/2005/8/layout/process1"/>
    <dgm:cxn modelId="{3FA6F463-6044-469B-A056-86BA83CB32C6}" type="presParOf" srcId="{DC5AB0E4-EC57-43DE-A739-56BBF1E2F1EB}" destId="{C3403EBE-F4FA-4595-8BA6-7436A609D1DC}" srcOrd="1" destOrd="0" presId="urn:microsoft.com/office/officeart/2005/8/layout/process1"/>
    <dgm:cxn modelId="{E06F1FD4-82A6-4DAC-A8DD-3A052EFCDC4F}" type="presParOf" srcId="{C3403EBE-F4FA-4595-8BA6-7436A609D1DC}" destId="{6ED41464-9351-4149-BD47-6B7E2D76072E}" srcOrd="0" destOrd="0" presId="urn:microsoft.com/office/officeart/2005/8/layout/process1"/>
    <dgm:cxn modelId="{76F3AEA2-AA69-4589-8DC2-75706C88EFBB}" type="presParOf" srcId="{DC5AB0E4-EC57-43DE-A739-56BBF1E2F1EB}" destId="{050EEA37-6E13-4879-ADB8-844222A73AAB}" srcOrd="2" destOrd="0" presId="urn:microsoft.com/office/officeart/2005/8/layout/process1"/>
    <dgm:cxn modelId="{1DC1C807-63E3-4127-AF36-7852A3692BF5}" type="presParOf" srcId="{DC5AB0E4-EC57-43DE-A739-56BBF1E2F1EB}" destId="{250F7048-7FE7-4F88-8E62-3FD38C1212A0}" srcOrd="3" destOrd="0" presId="urn:microsoft.com/office/officeart/2005/8/layout/process1"/>
    <dgm:cxn modelId="{B3BE2920-45DD-4124-AFD0-4DEB5BF7DA0E}" type="presParOf" srcId="{250F7048-7FE7-4F88-8E62-3FD38C1212A0}" destId="{2D3216A5-9C34-49EF-B82E-3FB9D61BEB01}" srcOrd="0" destOrd="0" presId="urn:microsoft.com/office/officeart/2005/8/layout/process1"/>
    <dgm:cxn modelId="{DAC019AB-D916-48F4-AA8A-DB53BA3706BB}" type="presParOf" srcId="{DC5AB0E4-EC57-43DE-A739-56BBF1E2F1EB}" destId="{A6F3FA3D-8794-41D5-9122-E282F7D7D0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FF9A1C-AD8A-49B2-A4FB-014F7EF913FD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1"/>
      <dgm:spPr/>
    </dgm:pt>
    <dgm:pt modelId="{4509C326-8CAF-46EB-A4E0-14CD9AE7C90F}">
      <dgm:prSet phldrT="[文本]" phldr="0" custT="1"/>
      <dgm:spPr>
        <a:solidFill>
          <a:schemeClr val="accent1">
            <a:lumMod val="75000"/>
          </a:schemeClr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维度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5D0EFF-35E0-48E0-80CE-0D521C2E7D09}" cxnId="{F918D9A1-101C-4F98-8BD6-C94C0122356D}" type="parTrans">
      <dgm:prSet/>
      <dgm:spPr/>
      <dgm:t>
        <a:bodyPr/>
        <a:lstStyle/>
        <a:p>
          <a:endParaRPr lang="zh-CN" altLang="en-US"/>
        </a:p>
      </dgm:t>
    </dgm:pt>
    <dgm:pt modelId="{261DE136-5C32-49F4-8AC7-4DE41597CFBC}" cxnId="{F918D9A1-101C-4F98-8BD6-C94C0122356D}" type="sibTrans">
      <dgm:prSet/>
      <dgm:spPr/>
      <dgm:t>
        <a:bodyPr/>
        <a:lstStyle/>
        <a:p>
          <a:endParaRPr lang="zh-CN" altLang="en-US"/>
        </a:p>
      </dgm:t>
    </dgm:pt>
    <dgm:pt modelId="{757B8378-5412-4539-BA5A-EB1CB2871DCA}">
      <dgm:prSet phldrT="[文本]" phldr="0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K-Means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模型分为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A614A-4AF6-4244-9B3A-02192A9AE186}" cxnId="{E7550B84-2344-4B11-BB2D-A641BBA0F6B1}" type="parTrans">
      <dgm:prSet/>
      <dgm:spPr/>
      <dgm:t>
        <a:bodyPr/>
        <a:lstStyle/>
        <a:p>
          <a:endParaRPr lang="zh-CN" altLang="en-US"/>
        </a:p>
      </dgm:t>
    </dgm:pt>
    <dgm:pt modelId="{1BBD67D3-8659-4594-A26B-A31F24CE67F5}" cxnId="{E7550B84-2344-4B11-BB2D-A641BBA0F6B1}" type="sibTrans">
      <dgm:prSet/>
      <dgm:spPr/>
      <dgm:t>
        <a:bodyPr/>
        <a:lstStyle/>
        <a:p>
          <a:endParaRPr lang="zh-CN" altLang="en-US"/>
        </a:p>
      </dgm:t>
    </dgm:pt>
    <dgm:pt modelId="{DC5AB0E4-EC57-43DE-A739-56BBF1E2F1EB}" type="pres">
      <dgm:prSet presAssocID="{0FFF9A1C-AD8A-49B2-A4FB-014F7EF913FD}" presName="Name0" presStyleCnt="0">
        <dgm:presLayoutVars>
          <dgm:dir/>
          <dgm:resizeHandles val="exact"/>
        </dgm:presLayoutVars>
      </dgm:prSet>
      <dgm:spPr/>
    </dgm:pt>
    <dgm:pt modelId="{52243B47-3224-4615-A954-ADD25046035E}" type="pres">
      <dgm:prSet presAssocID="{4509C326-8CAF-46EB-A4E0-14CD9AE7C90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403EBE-F4FA-4595-8BA6-7436A609D1DC}" type="pres">
      <dgm:prSet presAssocID="{261DE136-5C32-49F4-8AC7-4DE41597CFBC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ED41464-9351-4149-BD47-6B7E2D76072E}" type="pres">
      <dgm:prSet presAssocID="{261DE136-5C32-49F4-8AC7-4DE41597CFBC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050EEA37-6E13-4879-ADB8-844222A73AAB}" type="pres">
      <dgm:prSet presAssocID="{757B8378-5412-4539-BA5A-EB1CB2871DC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550B84-2344-4B11-BB2D-A641BBA0F6B1}" srcId="{0FFF9A1C-AD8A-49B2-A4FB-014F7EF913FD}" destId="{757B8378-5412-4539-BA5A-EB1CB2871DCA}" srcOrd="1" destOrd="0" parTransId="{525A614A-4AF6-4244-9B3A-02192A9AE186}" sibTransId="{1BBD67D3-8659-4594-A26B-A31F24CE67F5}"/>
    <dgm:cxn modelId="{075CCB07-D438-4013-895E-3E4C2F3D3894}" type="presOf" srcId="{261DE136-5C32-49F4-8AC7-4DE41597CFBC}" destId="{C3403EBE-F4FA-4595-8BA6-7436A609D1DC}" srcOrd="0" destOrd="0" presId="urn:microsoft.com/office/officeart/2005/8/layout/process1"/>
    <dgm:cxn modelId="{C757EE96-E537-47B6-A830-012789666184}" type="presOf" srcId="{4509C326-8CAF-46EB-A4E0-14CD9AE7C90F}" destId="{52243B47-3224-4615-A954-ADD25046035E}" srcOrd="0" destOrd="0" presId="urn:microsoft.com/office/officeart/2005/8/layout/process1"/>
    <dgm:cxn modelId="{E704219D-9262-437B-A91D-7262418EA0EA}" type="presOf" srcId="{261DE136-5C32-49F4-8AC7-4DE41597CFBC}" destId="{6ED41464-9351-4149-BD47-6B7E2D76072E}" srcOrd="1" destOrd="0" presId="urn:microsoft.com/office/officeart/2005/8/layout/process1"/>
    <dgm:cxn modelId="{F918D9A1-101C-4F98-8BD6-C94C0122356D}" srcId="{0FFF9A1C-AD8A-49B2-A4FB-014F7EF913FD}" destId="{4509C326-8CAF-46EB-A4E0-14CD9AE7C90F}" srcOrd="0" destOrd="0" parTransId="{D25D0EFF-35E0-48E0-80CE-0D521C2E7D09}" sibTransId="{261DE136-5C32-49F4-8AC7-4DE41597CFBC}"/>
    <dgm:cxn modelId="{C44FC189-F6B9-485F-9167-02DF283C937E}" type="presOf" srcId="{757B8378-5412-4539-BA5A-EB1CB2871DCA}" destId="{050EEA37-6E13-4879-ADB8-844222A73AAB}" srcOrd="0" destOrd="0" presId="urn:microsoft.com/office/officeart/2005/8/layout/process1"/>
    <dgm:cxn modelId="{0AC08F02-B6C7-4D2A-AC13-6018E008AC02}" type="presOf" srcId="{0FFF9A1C-AD8A-49B2-A4FB-014F7EF913FD}" destId="{DC5AB0E4-EC57-43DE-A739-56BBF1E2F1EB}" srcOrd="0" destOrd="0" presId="urn:microsoft.com/office/officeart/2005/8/layout/process1"/>
    <dgm:cxn modelId="{6806CBFA-61F1-4443-A110-C9C952EC12C0}" type="presParOf" srcId="{DC5AB0E4-EC57-43DE-A739-56BBF1E2F1EB}" destId="{52243B47-3224-4615-A954-ADD25046035E}" srcOrd="0" destOrd="0" presId="urn:microsoft.com/office/officeart/2005/8/layout/process1"/>
    <dgm:cxn modelId="{3FA6F463-6044-469B-A056-86BA83CB32C6}" type="presParOf" srcId="{DC5AB0E4-EC57-43DE-A739-56BBF1E2F1EB}" destId="{C3403EBE-F4FA-4595-8BA6-7436A609D1DC}" srcOrd="1" destOrd="0" presId="urn:microsoft.com/office/officeart/2005/8/layout/process1"/>
    <dgm:cxn modelId="{E06F1FD4-82A6-4DAC-A8DD-3A052EFCDC4F}" type="presParOf" srcId="{C3403EBE-F4FA-4595-8BA6-7436A609D1DC}" destId="{6ED41464-9351-4149-BD47-6B7E2D76072E}" srcOrd="0" destOrd="0" presId="urn:microsoft.com/office/officeart/2005/8/layout/process1"/>
    <dgm:cxn modelId="{76F3AEA2-AA69-4589-8DC2-75706C88EFBB}" type="presParOf" srcId="{DC5AB0E4-EC57-43DE-A739-56BBF1E2F1EB}" destId="{050EEA37-6E13-4879-ADB8-844222A73AA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B14A0E-FC5F-4D8A-B590-10A00B8C5927}" type="doc">
      <dgm:prSet loTypeId="urn:microsoft.com/office/officeart/2005/8/layout/equation2#2" loCatId="process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5B36C315-9A26-407F-82D4-88EEC5BAE10F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词向量化后</a:t>
          </a:r>
          <a:endParaRPr lang="en-US" altLang="zh-CN" sz="13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的数据集</a:t>
          </a:r>
          <a:endParaRPr lang="en-US" altLang="zh-CN" sz="13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FCA13-848B-4129-8CB6-4932FCFFF7E6}" cxnId="{D23E765D-06A2-4F02-969E-7AC7817A8AA6}" type="parTrans">
      <dgm:prSet/>
      <dgm:spPr/>
      <dgm:t>
        <a:bodyPr/>
        <a:lstStyle/>
        <a:p>
          <a:endParaRPr lang="zh-CN" altLang="en-US"/>
        </a:p>
      </dgm:t>
    </dgm:pt>
    <dgm:pt modelId="{60E512C2-37E2-463D-AB7D-902BE5E27B38}" cxnId="{D23E765D-06A2-4F02-969E-7AC7817A8AA6}" type="sibTrans">
      <dgm:prSet/>
      <dgm:spPr/>
      <dgm:t>
        <a:bodyPr/>
        <a:lstStyle/>
        <a:p>
          <a:endParaRPr lang="zh-CN" altLang="en-US"/>
        </a:p>
      </dgm:t>
    </dgm:pt>
    <dgm:pt modelId="{2143D1C0-DC90-4BFE-8799-FB08C62E9071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21CA1-A2AD-496E-9325-8B9927A53E37}" cxnId="{B3E89CCE-0071-4C0B-B51F-641B993053C5}" type="parTrans">
      <dgm:prSet/>
      <dgm:spPr/>
      <dgm:t>
        <a:bodyPr/>
        <a:lstStyle/>
        <a:p>
          <a:endParaRPr lang="zh-CN" altLang="en-US"/>
        </a:p>
      </dgm:t>
    </dgm:pt>
    <dgm:pt modelId="{3FB1323D-95E4-4F2F-B1D7-B15775BCED3D}" cxnId="{B3E89CCE-0071-4C0B-B51F-641B993053C5}" type="sibTrans">
      <dgm:prSet/>
      <dgm:spPr/>
      <dgm:t>
        <a:bodyPr/>
        <a:lstStyle/>
        <a:p>
          <a:endParaRPr lang="zh-CN" altLang="en-US" dirty="0"/>
        </a:p>
      </dgm:t>
    </dgm:pt>
    <dgm:pt modelId="{9BB49021-C6AF-4CED-835F-46C684C2921B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训练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1D9FA-3E89-47ED-AE8C-F9192D3568FA}" cxnId="{0BE977F3-B961-4EF7-8942-3D83A96E81E5}" type="parTrans">
      <dgm:prSet/>
      <dgm:spPr/>
      <dgm:t>
        <a:bodyPr/>
        <a:lstStyle/>
        <a:p>
          <a:endParaRPr lang="zh-CN" altLang="en-US"/>
        </a:p>
      </dgm:t>
    </dgm:pt>
    <dgm:pt modelId="{4D1391B8-A8D5-4CF7-80F0-15D5E816AF5A}" cxnId="{0BE977F3-B961-4EF7-8942-3D83A96E81E5}" type="sibTrans">
      <dgm:prSet/>
      <dgm:spPr/>
      <dgm:t>
        <a:bodyPr/>
        <a:lstStyle/>
        <a:p>
          <a:endParaRPr lang="zh-CN" altLang="en-US"/>
        </a:p>
      </dgm:t>
    </dgm:pt>
    <dgm:pt modelId="{AC216382-4B06-480F-BEC3-9740A79D52AF}" type="pres">
      <dgm:prSet presAssocID="{2CB14A0E-FC5F-4D8A-B590-10A00B8C59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C830DA-C827-4072-86F7-4AC7B1A633D3}" type="pres">
      <dgm:prSet presAssocID="{2CB14A0E-FC5F-4D8A-B590-10A00B8C5927}" presName="vNodes" presStyleCnt="0"/>
      <dgm:spPr/>
    </dgm:pt>
    <dgm:pt modelId="{874AE994-B0EF-4531-BA38-712BDFF38B29}" type="pres">
      <dgm:prSet presAssocID="{5B36C315-9A26-407F-82D4-88EEC5BAE10F}" presName="node" presStyleLbl="node1" presStyleIdx="0" presStyleCnt="3" custScaleX="189394" custScaleY="220179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zh-CN" altLang="en-US"/>
        </a:p>
      </dgm:t>
    </dgm:pt>
    <dgm:pt modelId="{303F7492-C4F1-4A40-A9D5-14243CDCC603}" type="pres">
      <dgm:prSet presAssocID="{60E512C2-37E2-463D-AB7D-902BE5E27B38}" presName="spacerT" presStyleCnt="0"/>
      <dgm:spPr/>
    </dgm:pt>
    <dgm:pt modelId="{BF54AB27-5281-41B4-BB1A-511C8EB7518E}" type="pres">
      <dgm:prSet presAssocID="{60E512C2-37E2-463D-AB7D-902BE5E27B3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97A5CF5-A38C-4189-8C2B-E061E3836283}" type="pres">
      <dgm:prSet presAssocID="{60E512C2-37E2-463D-AB7D-902BE5E27B38}" presName="spacerB" presStyleCnt="0"/>
      <dgm:spPr/>
    </dgm:pt>
    <dgm:pt modelId="{DAA8B29E-D00C-42BE-8FCB-5E9251157105}" type="pres">
      <dgm:prSet presAssocID="{2143D1C0-DC90-4BFE-8799-FB08C62E9071}" presName="node" presStyleLbl="node1" presStyleIdx="1" presStyleCnt="3" custScaleX="252164" custScaleY="172312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79C494A7-33B2-40DE-8556-1A802E93E489}" type="pres">
      <dgm:prSet presAssocID="{2CB14A0E-FC5F-4D8A-B590-10A00B8C5927}" presName="sibTransLast" presStyleLbl="sibTrans2D1" presStyleIdx="1" presStyleCnt="2" custScaleX="147159" custScaleY="257601"/>
      <dgm:spPr/>
      <dgm:t>
        <a:bodyPr/>
        <a:lstStyle/>
        <a:p>
          <a:endParaRPr lang="zh-CN" altLang="en-US"/>
        </a:p>
      </dgm:t>
    </dgm:pt>
    <dgm:pt modelId="{64A9BECF-97A5-4EE4-AE45-1141E74FB0A2}" type="pres">
      <dgm:prSet presAssocID="{2CB14A0E-FC5F-4D8A-B590-10A00B8C592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8B13929-B8E1-4E1C-BE46-0CFC1D65FC3B}" type="pres">
      <dgm:prSet presAssocID="{2CB14A0E-FC5F-4D8A-B590-10A00B8C5927}" presName="lastNode" presStyleLbl="node1" presStyleIdx="2" presStyleCnt="3" custScaleX="114252" custScaleY="82614" custLinFactX="61392" custLinFactNeighborX="100000" custLinFactNeighborY="-4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178564-A159-447C-8F4E-9606E1ABFA54}" type="presOf" srcId="{3FB1323D-95E4-4F2F-B1D7-B15775BCED3D}" destId="{64A9BECF-97A5-4EE4-AE45-1141E74FB0A2}" srcOrd="1" destOrd="0" presId="urn:microsoft.com/office/officeart/2005/8/layout/equation2#2"/>
    <dgm:cxn modelId="{07684E97-BDBF-4BEE-B27E-13AB9D8D8FCC}" type="presOf" srcId="{9BB49021-C6AF-4CED-835F-46C684C2921B}" destId="{38B13929-B8E1-4E1C-BE46-0CFC1D65FC3B}" srcOrd="0" destOrd="0" presId="urn:microsoft.com/office/officeart/2005/8/layout/equation2#2"/>
    <dgm:cxn modelId="{9770EDAA-DDC5-424A-9BCC-C806035F6C61}" type="presOf" srcId="{60E512C2-37E2-463D-AB7D-902BE5E27B38}" destId="{BF54AB27-5281-41B4-BB1A-511C8EB7518E}" srcOrd="0" destOrd="0" presId="urn:microsoft.com/office/officeart/2005/8/layout/equation2#2"/>
    <dgm:cxn modelId="{D23E765D-06A2-4F02-969E-7AC7817A8AA6}" srcId="{2CB14A0E-FC5F-4D8A-B590-10A00B8C5927}" destId="{5B36C315-9A26-407F-82D4-88EEC5BAE10F}" srcOrd="0" destOrd="0" parTransId="{B7FFCA13-848B-4129-8CB6-4932FCFFF7E6}" sibTransId="{60E512C2-37E2-463D-AB7D-902BE5E27B38}"/>
    <dgm:cxn modelId="{CC155FFB-FCA8-4C63-9671-A47AE0716BB5}" type="presOf" srcId="{2143D1C0-DC90-4BFE-8799-FB08C62E9071}" destId="{DAA8B29E-D00C-42BE-8FCB-5E9251157105}" srcOrd="0" destOrd="0" presId="urn:microsoft.com/office/officeart/2005/8/layout/equation2#2"/>
    <dgm:cxn modelId="{0BE977F3-B961-4EF7-8942-3D83A96E81E5}" srcId="{2CB14A0E-FC5F-4D8A-B590-10A00B8C5927}" destId="{9BB49021-C6AF-4CED-835F-46C684C2921B}" srcOrd="2" destOrd="0" parTransId="{2071D9FA-3E89-47ED-AE8C-F9192D3568FA}" sibTransId="{4D1391B8-A8D5-4CF7-80F0-15D5E816AF5A}"/>
    <dgm:cxn modelId="{0CA06F37-AD20-4A99-9702-E3E47160C5B8}" type="presOf" srcId="{5B36C315-9A26-407F-82D4-88EEC5BAE10F}" destId="{874AE994-B0EF-4531-BA38-712BDFF38B29}" srcOrd="0" destOrd="0" presId="urn:microsoft.com/office/officeart/2005/8/layout/equation2#2"/>
    <dgm:cxn modelId="{ADAEF283-92E1-4577-B703-C4818843D4FC}" type="presOf" srcId="{3FB1323D-95E4-4F2F-B1D7-B15775BCED3D}" destId="{79C494A7-33B2-40DE-8556-1A802E93E489}" srcOrd="0" destOrd="0" presId="urn:microsoft.com/office/officeart/2005/8/layout/equation2#2"/>
    <dgm:cxn modelId="{B3E89CCE-0071-4C0B-B51F-641B993053C5}" srcId="{2CB14A0E-FC5F-4D8A-B590-10A00B8C5927}" destId="{2143D1C0-DC90-4BFE-8799-FB08C62E9071}" srcOrd="1" destOrd="0" parTransId="{F9621CA1-A2AD-496E-9325-8B9927A53E37}" sibTransId="{3FB1323D-95E4-4F2F-B1D7-B15775BCED3D}"/>
    <dgm:cxn modelId="{B1B7C52C-C9B5-4033-8C6D-76B1A369F0FA}" type="presOf" srcId="{2CB14A0E-FC5F-4D8A-B590-10A00B8C5927}" destId="{AC216382-4B06-480F-BEC3-9740A79D52AF}" srcOrd="0" destOrd="0" presId="urn:microsoft.com/office/officeart/2005/8/layout/equation2#2"/>
    <dgm:cxn modelId="{59F7DE77-051D-495D-A8D1-660CFC555D63}" type="presParOf" srcId="{AC216382-4B06-480F-BEC3-9740A79D52AF}" destId="{56C830DA-C827-4072-86F7-4AC7B1A633D3}" srcOrd="0" destOrd="0" presId="urn:microsoft.com/office/officeart/2005/8/layout/equation2#2"/>
    <dgm:cxn modelId="{AC1A8B2C-DE64-494E-BC1D-C7A715A24509}" type="presParOf" srcId="{56C830DA-C827-4072-86F7-4AC7B1A633D3}" destId="{874AE994-B0EF-4531-BA38-712BDFF38B29}" srcOrd="0" destOrd="0" presId="urn:microsoft.com/office/officeart/2005/8/layout/equation2#2"/>
    <dgm:cxn modelId="{4FEC7641-B678-44EA-AFC4-AE94019A3A5F}" type="presParOf" srcId="{56C830DA-C827-4072-86F7-4AC7B1A633D3}" destId="{303F7492-C4F1-4A40-A9D5-14243CDCC603}" srcOrd="1" destOrd="0" presId="urn:microsoft.com/office/officeart/2005/8/layout/equation2#2"/>
    <dgm:cxn modelId="{455BDD58-4F71-4B6C-B0F7-10D31503C2BC}" type="presParOf" srcId="{56C830DA-C827-4072-86F7-4AC7B1A633D3}" destId="{BF54AB27-5281-41B4-BB1A-511C8EB7518E}" srcOrd="2" destOrd="0" presId="urn:microsoft.com/office/officeart/2005/8/layout/equation2#2"/>
    <dgm:cxn modelId="{3A7EC417-A15C-43C8-AE36-F101AB4130E3}" type="presParOf" srcId="{56C830DA-C827-4072-86F7-4AC7B1A633D3}" destId="{A97A5CF5-A38C-4189-8C2B-E061E3836283}" srcOrd="3" destOrd="0" presId="urn:microsoft.com/office/officeart/2005/8/layout/equation2#2"/>
    <dgm:cxn modelId="{B121734C-0749-41C9-BA29-CF3A54A16DA4}" type="presParOf" srcId="{56C830DA-C827-4072-86F7-4AC7B1A633D3}" destId="{DAA8B29E-D00C-42BE-8FCB-5E9251157105}" srcOrd="4" destOrd="0" presId="urn:microsoft.com/office/officeart/2005/8/layout/equation2#2"/>
    <dgm:cxn modelId="{C7C9E843-D1B2-46DA-A6A4-82BEB671D9E1}" type="presParOf" srcId="{AC216382-4B06-480F-BEC3-9740A79D52AF}" destId="{79C494A7-33B2-40DE-8556-1A802E93E489}" srcOrd="1" destOrd="0" presId="urn:microsoft.com/office/officeart/2005/8/layout/equation2#2"/>
    <dgm:cxn modelId="{3C70591A-EFD9-44C8-A412-0280ABC63468}" type="presParOf" srcId="{79C494A7-33B2-40DE-8556-1A802E93E489}" destId="{64A9BECF-97A5-4EE4-AE45-1141E74FB0A2}" srcOrd="0" destOrd="0" presId="urn:microsoft.com/office/officeart/2005/8/layout/equation2#2"/>
    <dgm:cxn modelId="{E7B8B034-F4DB-4150-824F-8AAA642BCCFE}" type="presParOf" srcId="{AC216382-4B06-480F-BEC3-9740A79D52AF}" destId="{38B13929-B8E1-4E1C-BE46-0CFC1D65FC3B}" srcOrd="2" destOrd="0" presId="urn:microsoft.com/office/officeart/2005/8/layout/equation2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B14A0E-FC5F-4D8A-B590-10A00B8C5927}" type="doc">
      <dgm:prSet loTypeId="urn:microsoft.com/office/officeart/2005/8/layout/equation2#3" loCatId="process" qsTypeId="urn:microsoft.com/office/officeart/2005/8/quickstyle/simple1#5" qsCatId="simple" csTypeId="urn:microsoft.com/office/officeart/2005/8/colors/accent1_2#5" csCatId="accent1" phldr="1"/>
      <dgm:spPr/>
    </dgm:pt>
    <dgm:pt modelId="{5B36C315-9A26-407F-82D4-88EEC5BAE10F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400" i="0" dirty="0" smtClean="0">
              <a:latin typeface="Consolas" panose="020B0609020204030204" pitchFamily="49" charset="0"/>
              <a:ea typeface="微软雅黑" panose="020B0503020204020204" pitchFamily="34" charset="-122"/>
            </a:rPr>
            <a:t>测试用</a:t>
          </a:r>
          <a:endParaRPr lang="en-US" altLang="zh-CN" sz="1400" i="0" dirty="0" smtClean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r>
            <a:rPr lang="zh-CN" altLang="en-US" sz="1400" i="0" dirty="0" smtClean="0">
              <a:latin typeface="Consolas" panose="020B0609020204030204" pitchFamily="49" charset="0"/>
              <a:ea typeface="微软雅黑" panose="020B0503020204020204" pitchFamily="34" charset="-122"/>
            </a:rPr>
            <a:t>评价文本</a:t>
          </a:r>
          <a:endParaRPr lang="zh-CN" altLang="en-US" sz="1400" i="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7FFCA13-848B-4129-8CB6-4932FCFFF7E6}" cxnId="{D23E765D-06A2-4F02-969E-7AC7817A8AA6}" type="parTrans">
      <dgm:prSet/>
      <dgm:spPr/>
      <dgm:t>
        <a:bodyPr/>
        <a:lstStyle/>
        <a:p>
          <a:endParaRPr lang="zh-CN" altLang="en-US"/>
        </a:p>
      </dgm:t>
    </dgm:pt>
    <dgm:pt modelId="{60E512C2-37E2-463D-AB7D-902BE5E27B38}" cxnId="{D23E765D-06A2-4F02-969E-7AC7817A8AA6}" type="sibTrans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43D1C0-DC90-4BFE-8799-FB08C62E9071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使用情感分析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模型进行计算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21CA1-A2AD-496E-9325-8B9927A53E37}" cxnId="{B3E89CCE-0071-4C0B-B51F-641B993053C5}" type="parTrans">
      <dgm:prSet/>
      <dgm:spPr/>
      <dgm:t>
        <a:bodyPr/>
        <a:lstStyle/>
        <a:p>
          <a:endParaRPr lang="zh-CN" altLang="en-US"/>
        </a:p>
      </dgm:t>
    </dgm:pt>
    <dgm:pt modelId="{3FB1323D-95E4-4F2F-B1D7-B15775BCED3D}" cxnId="{B3E89CCE-0071-4C0B-B51F-641B993053C5}" type="sibTrans">
      <dgm:prSet/>
      <dgm:spPr/>
      <dgm:t>
        <a:bodyPr/>
        <a:lstStyle/>
        <a:p>
          <a:endParaRPr lang="zh-CN" altLang="en-US"/>
        </a:p>
      </dgm:t>
    </dgm:pt>
    <dgm:pt modelId="{AC216382-4B06-480F-BEC3-9740A79D52AF}" type="pres">
      <dgm:prSet presAssocID="{2CB14A0E-FC5F-4D8A-B590-10A00B8C5927}" presName="Name0" presStyleCnt="0">
        <dgm:presLayoutVars>
          <dgm:dir/>
          <dgm:resizeHandles val="exact"/>
        </dgm:presLayoutVars>
      </dgm:prSet>
      <dgm:spPr/>
    </dgm:pt>
    <dgm:pt modelId="{56C830DA-C827-4072-86F7-4AC7B1A633D3}" type="pres">
      <dgm:prSet presAssocID="{2CB14A0E-FC5F-4D8A-B590-10A00B8C5927}" presName="vNodes" presStyleCnt="0"/>
      <dgm:spPr/>
    </dgm:pt>
    <dgm:pt modelId="{874AE994-B0EF-4531-BA38-712BDFF38B29}" type="pres">
      <dgm:prSet presAssocID="{5B36C315-9A26-407F-82D4-88EEC5BAE10F}" presName="node" presStyleLbl="node1" presStyleIdx="0" presStyleCnt="2" custScaleX="64402" custScaleY="64402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79C494A7-33B2-40DE-8556-1A802E93E489}" type="pres">
      <dgm:prSet presAssocID="{2CB14A0E-FC5F-4D8A-B590-10A00B8C5927}" presName="sibTransLast" presStyleLbl="sibTrans2D1" presStyleIdx="0" presStyleCnt="1" custScaleX="166829" custScaleY="96525"/>
      <dgm:spPr/>
      <dgm:t>
        <a:bodyPr/>
        <a:lstStyle/>
        <a:p>
          <a:endParaRPr lang="zh-CN" altLang="en-US"/>
        </a:p>
      </dgm:t>
    </dgm:pt>
    <dgm:pt modelId="{64A9BECF-97A5-4EE4-AE45-1141E74FB0A2}" type="pres">
      <dgm:prSet presAssocID="{2CB14A0E-FC5F-4D8A-B590-10A00B8C5927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38B13929-B8E1-4E1C-BE46-0CFC1D65FC3B}" type="pres">
      <dgm:prSet presAssocID="{2CB14A0E-FC5F-4D8A-B590-10A00B8C5927}" presName="lastNode" presStyleLbl="node1" presStyleIdx="1" presStyleCnt="2" custScaleX="81971" custScaleY="59272" custLinFactX="61392" custLinFactNeighborX="100000" custLinFactNeighborY="-4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718845-19DA-4E0C-801F-62CB1ABB6511}" type="presOf" srcId="{2143D1C0-DC90-4BFE-8799-FB08C62E9071}" destId="{38B13929-B8E1-4E1C-BE46-0CFC1D65FC3B}" srcOrd="0" destOrd="0" presId="urn:microsoft.com/office/officeart/2005/8/layout/equation2#3"/>
    <dgm:cxn modelId="{B1B7C52C-C9B5-4033-8C6D-76B1A369F0FA}" type="presOf" srcId="{2CB14A0E-FC5F-4D8A-B590-10A00B8C5927}" destId="{AC216382-4B06-480F-BEC3-9740A79D52AF}" srcOrd="0" destOrd="0" presId="urn:microsoft.com/office/officeart/2005/8/layout/equation2#3"/>
    <dgm:cxn modelId="{D23E765D-06A2-4F02-969E-7AC7817A8AA6}" srcId="{2CB14A0E-FC5F-4D8A-B590-10A00B8C5927}" destId="{5B36C315-9A26-407F-82D4-88EEC5BAE10F}" srcOrd="0" destOrd="0" parTransId="{B7FFCA13-848B-4129-8CB6-4932FCFFF7E6}" sibTransId="{60E512C2-37E2-463D-AB7D-902BE5E27B38}"/>
    <dgm:cxn modelId="{B3E89CCE-0071-4C0B-B51F-641B993053C5}" srcId="{2CB14A0E-FC5F-4D8A-B590-10A00B8C5927}" destId="{2143D1C0-DC90-4BFE-8799-FB08C62E9071}" srcOrd="1" destOrd="0" parTransId="{F9621CA1-A2AD-496E-9325-8B9927A53E37}" sibTransId="{3FB1323D-95E4-4F2F-B1D7-B15775BCED3D}"/>
    <dgm:cxn modelId="{0CA06F37-AD20-4A99-9702-E3E47160C5B8}" type="presOf" srcId="{5B36C315-9A26-407F-82D4-88EEC5BAE10F}" destId="{874AE994-B0EF-4531-BA38-712BDFF38B29}" srcOrd="0" destOrd="0" presId="urn:microsoft.com/office/officeart/2005/8/layout/equation2#3"/>
    <dgm:cxn modelId="{53A63B67-B181-4009-8CB1-F6A9E2D0DFD8}" type="presOf" srcId="{60E512C2-37E2-463D-AB7D-902BE5E27B38}" destId="{79C494A7-33B2-40DE-8556-1A802E93E489}" srcOrd="0" destOrd="0" presId="urn:microsoft.com/office/officeart/2005/8/layout/equation2#3"/>
    <dgm:cxn modelId="{428B72B3-8A37-44C6-827E-77DC4287B786}" type="presOf" srcId="{60E512C2-37E2-463D-AB7D-902BE5E27B38}" destId="{64A9BECF-97A5-4EE4-AE45-1141E74FB0A2}" srcOrd="1" destOrd="0" presId="urn:microsoft.com/office/officeart/2005/8/layout/equation2#3"/>
    <dgm:cxn modelId="{59F7DE77-051D-495D-A8D1-660CFC555D63}" type="presParOf" srcId="{AC216382-4B06-480F-BEC3-9740A79D52AF}" destId="{56C830DA-C827-4072-86F7-4AC7B1A633D3}" srcOrd="0" destOrd="0" presId="urn:microsoft.com/office/officeart/2005/8/layout/equation2#3"/>
    <dgm:cxn modelId="{AC1A8B2C-DE64-494E-BC1D-C7A715A24509}" type="presParOf" srcId="{56C830DA-C827-4072-86F7-4AC7B1A633D3}" destId="{874AE994-B0EF-4531-BA38-712BDFF38B29}" srcOrd="0" destOrd="0" presId="urn:microsoft.com/office/officeart/2005/8/layout/equation2#3"/>
    <dgm:cxn modelId="{C7C9E843-D1B2-46DA-A6A4-82BEB671D9E1}" type="presParOf" srcId="{AC216382-4B06-480F-BEC3-9740A79D52AF}" destId="{79C494A7-33B2-40DE-8556-1A802E93E489}" srcOrd="1" destOrd="0" presId="urn:microsoft.com/office/officeart/2005/8/layout/equation2#3"/>
    <dgm:cxn modelId="{3C70591A-EFD9-44C8-A412-0280ABC63468}" type="presParOf" srcId="{79C494A7-33B2-40DE-8556-1A802E93E489}" destId="{64A9BECF-97A5-4EE4-AE45-1141E74FB0A2}" srcOrd="0" destOrd="0" presId="urn:microsoft.com/office/officeart/2005/8/layout/equation2#3"/>
    <dgm:cxn modelId="{E7B8B034-F4DB-4150-824F-8AAA642BCCFE}" type="presParOf" srcId="{AC216382-4B06-480F-BEC3-9740A79D52AF}" destId="{38B13929-B8E1-4E1C-BE46-0CFC1D65FC3B}" srcOrd="2" destOrd="0" presId="urn:microsoft.com/office/officeart/2005/8/layout/equation2#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3F1DE-5D4D-4D63-BBEC-8A30E4320984}">
      <dsp:nvSpPr>
        <dsp:cNvPr id="0" name=""/>
        <dsp:cNvSpPr/>
      </dsp:nvSpPr>
      <dsp:spPr>
        <a:xfrm>
          <a:off x="83" y="1037619"/>
          <a:ext cx="1325320" cy="109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String</a:t>
          </a:r>
          <a:r>
            <a:rPr lang="zh-CN" altLang="en-US" sz="1200" kern="1200" dirty="0" smtClean="0"/>
            <a:t>类型的一段长文字</a:t>
          </a:r>
          <a:endParaRPr lang="zh-CN" alt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25239" y="1062775"/>
        <a:ext cx="1275008" cy="808562"/>
      </dsp:txXfrm>
    </dsp:sp>
    <dsp:sp modelId="{B7399E2D-B918-4B6A-8DF9-C2E493B20C42}">
      <dsp:nvSpPr>
        <dsp:cNvPr id="0" name=""/>
        <dsp:cNvSpPr/>
      </dsp:nvSpPr>
      <dsp:spPr>
        <a:xfrm>
          <a:off x="760678" y="1354707"/>
          <a:ext cx="1377757" cy="1377757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C1093-E998-4FA1-9335-070B9DF7EF89}">
      <dsp:nvSpPr>
        <dsp:cNvPr id="0" name=""/>
        <dsp:cNvSpPr/>
      </dsp:nvSpPr>
      <dsp:spPr>
        <a:xfrm>
          <a:off x="294599" y="1896493"/>
          <a:ext cx="1178062" cy="468476"/>
        </a:xfrm>
        <a:prstGeom prst="roundRect">
          <a:avLst>
            <a:gd name="adj" fmla="val 10000"/>
          </a:avLst>
        </a:prstGeom>
        <a:solidFill>
          <a:srgbClr val="0E90B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输入</a:t>
          </a:r>
          <a:endParaRPr lang="zh-CN" altLang="en-US" sz="1700" kern="1200" dirty="0"/>
        </a:p>
      </dsp:txBody>
      <dsp:txXfrm>
        <a:off x="308320" y="1910214"/>
        <a:ext cx="1150620" cy="441034"/>
      </dsp:txXfrm>
    </dsp:sp>
    <dsp:sp modelId="{EC6CA851-7386-4866-B41D-A73D12E42B70}">
      <dsp:nvSpPr>
        <dsp:cNvPr id="0" name=""/>
        <dsp:cNvSpPr/>
      </dsp:nvSpPr>
      <dsp:spPr>
        <a:xfrm>
          <a:off x="1639975" y="1037619"/>
          <a:ext cx="1325320" cy="109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经过处理，识别意图，并自动生成合适的回答</a:t>
          </a:r>
          <a:endParaRPr lang="zh-CN" altLang="en-US" sz="1200" kern="1200" dirty="0"/>
        </a:p>
      </dsp:txBody>
      <dsp:txXfrm>
        <a:off x="1665131" y="1297014"/>
        <a:ext cx="1275008" cy="808562"/>
      </dsp:txXfrm>
    </dsp:sp>
    <dsp:sp modelId="{847381F3-BC5C-4FDD-B2F3-1788EBAE645D}">
      <dsp:nvSpPr>
        <dsp:cNvPr id="0" name=""/>
        <dsp:cNvSpPr/>
      </dsp:nvSpPr>
      <dsp:spPr>
        <a:xfrm>
          <a:off x="2389525" y="393026"/>
          <a:ext cx="1547103" cy="1547103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14631-4CF5-49CC-B999-6C535B2E64E7}">
      <dsp:nvSpPr>
        <dsp:cNvPr id="0" name=""/>
        <dsp:cNvSpPr/>
      </dsp:nvSpPr>
      <dsp:spPr>
        <a:xfrm>
          <a:off x="1934490" y="803381"/>
          <a:ext cx="1178062" cy="468476"/>
        </a:xfrm>
        <a:prstGeom prst="roundRect">
          <a:avLst>
            <a:gd name="adj" fmla="val 10000"/>
          </a:avLst>
        </a:prstGeom>
        <a:solidFill>
          <a:srgbClr val="0E90B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对话机器人</a:t>
          </a:r>
          <a:endParaRPr lang="zh-CN" altLang="en-US" sz="1700" kern="1200" dirty="0"/>
        </a:p>
      </dsp:txBody>
      <dsp:txXfrm>
        <a:off x="1948211" y="817102"/>
        <a:ext cx="1150620" cy="441034"/>
      </dsp:txXfrm>
    </dsp:sp>
    <dsp:sp modelId="{E3B0AD6F-BDCC-4503-9E69-55508D00C7BB}">
      <dsp:nvSpPr>
        <dsp:cNvPr id="0" name=""/>
        <dsp:cNvSpPr/>
      </dsp:nvSpPr>
      <dsp:spPr>
        <a:xfrm>
          <a:off x="3279866" y="1037619"/>
          <a:ext cx="1325320" cy="1093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ym typeface="+mn-ea"/>
            </a:rPr>
            <a:t>String</a:t>
          </a:r>
          <a:r>
            <a:rPr lang="zh-CN" altLang="en-US" sz="1200" kern="1200" dirty="0" smtClean="0">
              <a:sym typeface="+mn-ea"/>
            </a:rPr>
            <a:t>类型的一段长文字</a:t>
          </a:r>
          <a:endParaRPr lang="zh-CN" altLang="en-US" sz="1200" kern="1200" dirty="0"/>
        </a:p>
      </dsp:txBody>
      <dsp:txXfrm>
        <a:off x="3305022" y="1062775"/>
        <a:ext cx="1275008" cy="808562"/>
      </dsp:txXfrm>
    </dsp:sp>
    <dsp:sp modelId="{1771F629-44FA-4C5A-BEC5-B6DEF788F9F4}">
      <dsp:nvSpPr>
        <dsp:cNvPr id="0" name=""/>
        <dsp:cNvSpPr/>
      </dsp:nvSpPr>
      <dsp:spPr>
        <a:xfrm>
          <a:off x="3574382" y="1896493"/>
          <a:ext cx="1178062" cy="468476"/>
        </a:xfrm>
        <a:prstGeom prst="roundRect">
          <a:avLst>
            <a:gd name="adj" fmla="val 10000"/>
          </a:avLst>
        </a:prstGeom>
        <a:solidFill>
          <a:srgbClr val="0E90B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输出</a:t>
          </a:r>
          <a:endParaRPr lang="zh-CN" altLang="en-US" sz="1700" kern="1200" dirty="0"/>
        </a:p>
      </dsp:txBody>
      <dsp:txXfrm>
        <a:off x="3588103" y="1910214"/>
        <a:ext cx="1150620" cy="441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8592B-1F69-41E2-8A7F-F472B2D28607}">
      <dsp:nvSpPr>
        <dsp:cNvPr id="0" name=""/>
        <dsp:cNvSpPr/>
      </dsp:nvSpPr>
      <dsp:spPr>
        <a:xfrm>
          <a:off x="1512168" y="496"/>
          <a:ext cx="3456383" cy="40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1</a:t>
          </a:r>
          <a:r>
            <a:rPr lang="zh-CN" altLang="en-US" sz="1000" kern="1200" dirty="0" smtClean="0"/>
            <a:t>、基于原数据集计算词向量</a:t>
          </a:r>
          <a:endParaRPr lang="zh-CN" altLang="en-US" sz="1000" kern="1200" dirty="0"/>
        </a:p>
      </dsp:txBody>
      <dsp:txXfrm>
        <a:off x="1524068" y="12396"/>
        <a:ext cx="3432583" cy="382500"/>
      </dsp:txXfrm>
    </dsp:sp>
    <dsp:sp modelId="{4C76C39D-AD1B-47B0-9C03-157576AE344A}">
      <dsp:nvSpPr>
        <dsp:cNvPr id="0" name=""/>
        <dsp:cNvSpPr/>
      </dsp:nvSpPr>
      <dsp:spPr>
        <a:xfrm rot="5400000">
          <a:off x="3164178" y="416954"/>
          <a:ext cx="152362" cy="182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-5400000">
        <a:off x="3185509" y="432191"/>
        <a:ext cx="109701" cy="106653"/>
      </dsp:txXfrm>
    </dsp:sp>
    <dsp:sp modelId="{D10274E2-A415-436C-A6D1-C955E779EDBF}">
      <dsp:nvSpPr>
        <dsp:cNvPr id="0" name=""/>
        <dsp:cNvSpPr/>
      </dsp:nvSpPr>
      <dsp:spPr>
        <a:xfrm>
          <a:off x="1512168" y="609947"/>
          <a:ext cx="3456383" cy="40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2</a:t>
          </a:r>
          <a:r>
            <a:rPr lang="zh-CN" altLang="en-US" sz="1000" kern="1200" dirty="0" smtClean="0"/>
            <a:t>、基于词向量计算句向量</a:t>
          </a:r>
          <a:endParaRPr lang="zh-CN" altLang="en-US" sz="1000" kern="1200" dirty="0"/>
        </a:p>
      </dsp:txBody>
      <dsp:txXfrm>
        <a:off x="1524068" y="621847"/>
        <a:ext cx="3432583" cy="382500"/>
      </dsp:txXfrm>
    </dsp:sp>
    <dsp:sp modelId="{436DA9E6-A650-4987-97D1-EC8ACC78FFD8}">
      <dsp:nvSpPr>
        <dsp:cNvPr id="0" name=""/>
        <dsp:cNvSpPr/>
      </dsp:nvSpPr>
      <dsp:spPr>
        <a:xfrm rot="5400000">
          <a:off x="3164178" y="1026405"/>
          <a:ext cx="152362" cy="182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-5400000">
        <a:off x="3185509" y="1041642"/>
        <a:ext cx="109701" cy="106653"/>
      </dsp:txXfrm>
    </dsp:sp>
    <dsp:sp modelId="{F9FB16D6-C4A2-4376-9577-3FF459440158}">
      <dsp:nvSpPr>
        <dsp:cNvPr id="0" name=""/>
        <dsp:cNvSpPr/>
      </dsp:nvSpPr>
      <dsp:spPr>
        <a:xfrm>
          <a:off x="1512168" y="1219398"/>
          <a:ext cx="3456383" cy="40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3</a:t>
          </a:r>
          <a:r>
            <a:rPr lang="zh-CN" altLang="en-US" sz="1000" kern="1200" dirty="0" smtClean="0"/>
            <a:t>、基于句向量使用无监督聚类</a:t>
          </a:r>
          <a:r>
            <a:rPr lang="en-US" altLang="zh-CN" sz="1000" kern="1200" dirty="0" smtClean="0"/>
            <a:t>K-Means</a:t>
          </a:r>
          <a:r>
            <a:rPr lang="zh-CN" altLang="en-US" sz="1000" kern="1200" dirty="0" smtClean="0"/>
            <a:t>方式进行聚类</a:t>
          </a:r>
          <a:endParaRPr lang="zh-CN" altLang="en-US" sz="1000" kern="1200" dirty="0"/>
        </a:p>
      </dsp:txBody>
      <dsp:txXfrm>
        <a:off x="1524068" y="1231298"/>
        <a:ext cx="3432583" cy="382500"/>
      </dsp:txXfrm>
    </dsp:sp>
    <dsp:sp modelId="{F9E47B0F-22D1-4F41-800F-7E30A794D12F}">
      <dsp:nvSpPr>
        <dsp:cNvPr id="0" name=""/>
        <dsp:cNvSpPr/>
      </dsp:nvSpPr>
      <dsp:spPr>
        <a:xfrm rot="5400000">
          <a:off x="3164178" y="1635856"/>
          <a:ext cx="152362" cy="182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-5400000">
        <a:off x="3185509" y="1651093"/>
        <a:ext cx="109701" cy="106653"/>
      </dsp:txXfrm>
    </dsp:sp>
    <dsp:sp modelId="{563F4855-E83F-43C4-BC5E-52430E38D0FE}">
      <dsp:nvSpPr>
        <dsp:cNvPr id="0" name=""/>
        <dsp:cNvSpPr/>
      </dsp:nvSpPr>
      <dsp:spPr>
        <a:xfrm>
          <a:off x="1512168" y="1828849"/>
          <a:ext cx="3456383" cy="40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4</a:t>
          </a:r>
          <a:r>
            <a:rPr lang="zh-CN" altLang="en-US" sz="1000" kern="1200" dirty="0" smtClean="0"/>
            <a:t>、使用模型对问题分类</a:t>
          </a:r>
          <a:endParaRPr lang="zh-CN" altLang="en-US" sz="1000" kern="1200" dirty="0"/>
        </a:p>
      </dsp:txBody>
      <dsp:txXfrm>
        <a:off x="1524068" y="1840749"/>
        <a:ext cx="3432583" cy="382500"/>
      </dsp:txXfrm>
    </dsp:sp>
    <dsp:sp modelId="{BD465D3B-D3D6-4A6C-B088-EAF78A16D8C8}">
      <dsp:nvSpPr>
        <dsp:cNvPr id="0" name=""/>
        <dsp:cNvSpPr/>
      </dsp:nvSpPr>
      <dsp:spPr>
        <a:xfrm rot="5400000">
          <a:off x="3164178" y="2245307"/>
          <a:ext cx="152362" cy="182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-5400000">
        <a:off x="3185509" y="2260544"/>
        <a:ext cx="109701" cy="106653"/>
      </dsp:txXfrm>
    </dsp:sp>
    <dsp:sp modelId="{E7B9F2A2-2B16-4801-8B36-014EB3CD3EB6}">
      <dsp:nvSpPr>
        <dsp:cNvPr id="0" name=""/>
        <dsp:cNvSpPr/>
      </dsp:nvSpPr>
      <dsp:spPr>
        <a:xfrm>
          <a:off x="1512168" y="2438300"/>
          <a:ext cx="3456383" cy="40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5</a:t>
          </a:r>
          <a:r>
            <a:rPr lang="zh-CN" altLang="en-US" sz="1000" kern="1200" dirty="0" smtClean="0"/>
            <a:t>、在问题类内进行对比打分获取相应的问题</a:t>
          </a:r>
          <a:endParaRPr lang="zh-CN" altLang="en-US" sz="1000" kern="1200" dirty="0"/>
        </a:p>
      </dsp:txBody>
      <dsp:txXfrm>
        <a:off x="1524068" y="2450200"/>
        <a:ext cx="3432583" cy="382500"/>
      </dsp:txXfrm>
    </dsp:sp>
    <dsp:sp modelId="{A7844D91-63C3-40D3-90B1-65281BD68C8A}">
      <dsp:nvSpPr>
        <dsp:cNvPr id="0" name=""/>
        <dsp:cNvSpPr/>
      </dsp:nvSpPr>
      <dsp:spPr>
        <a:xfrm rot="5400000">
          <a:off x="3164178" y="2854759"/>
          <a:ext cx="152362" cy="182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-5400000">
        <a:off x="3185509" y="2869996"/>
        <a:ext cx="109701" cy="106653"/>
      </dsp:txXfrm>
    </dsp:sp>
    <dsp:sp modelId="{D4245D0D-8278-43F0-B082-4C927D50AD4F}">
      <dsp:nvSpPr>
        <dsp:cNvPr id="0" name=""/>
        <dsp:cNvSpPr/>
      </dsp:nvSpPr>
      <dsp:spPr>
        <a:xfrm>
          <a:off x="1512168" y="3047751"/>
          <a:ext cx="3456383" cy="40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6</a:t>
          </a:r>
          <a:r>
            <a:rPr lang="zh-CN" altLang="en-US" sz="1000" kern="1200" dirty="0" smtClean="0"/>
            <a:t> 、如果没有符合近似的问题则调用网络爬虫</a:t>
          </a:r>
          <a:endParaRPr lang="zh-CN" altLang="en-US" sz="1000" kern="1200" dirty="0"/>
        </a:p>
      </dsp:txBody>
      <dsp:txXfrm>
        <a:off x="1524068" y="3059651"/>
        <a:ext cx="3432583" cy="382500"/>
      </dsp:txXfrm>
    </dsp:sp>
    <dsp:sp modelId="{723A3393-B760-44AB-9D6A-86F1B2F538D4}">
      <dsp:nvSpPr>
        <dsp:cNvPr id="0" name=""/>
        <dsp:cNvSpPr/>
      </dsp:nvSpPr>
      <dsp:spPr>
        <a:xfrm rot="5400000">
          <a:off x="3164178" y="3464210"/>
          <a:ext cx="152362" cy="182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 rot="-5400000">
        <a:off x="3185509" y="3479447"/>
        <a:ext cx="109701" cy="106653"/>
      </dsp:txXfrm>
    </dsp:sp>
    <dsp:sp modelId="{109F17FF-F3A9-48DA-B8FE-5D12A99C32D9}">
      <dsp:nvSpPr>
        <dsp:cNvPr id="0" name=""/>
        <dsp:cNvSpPr/>
      </dsp:nvSpPr>
      <dsp:spPr>
        <a:xfrm>
          <a:off x="1512168" y="3657203"/>
          <a:ext cx="3456383" cy="40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7</a:t>
          </a:r>
          <a:r>
            <a:rPr lang="zh-CN" altLang="en-US" sz="1000" kern="1200" dirty="0" smtClean="0"/>
            <a:t> 、如果网络爬虫没有合适的结果则返回礼貌用语</a:t>
          </a:r>
          <a:endParaRPr lang="zh-CN" altLang="en-US" sz="1000" kern="1200" dirty="0"/>
        </a:p>
      </dsp:txBody>
      <dsp:txXfrm>
        <a:off x="1524068" y="3669103"/>
        <a:ext cx="3432583" cy="38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43B47-3224-4615-A954-ADD25046035E}">
      <dsp:nvSpPr>
        <dsp:cNvPr id="0" name=""/>
        <dsp:cNvSpPr/>
      </dsp:nvSpPr>
      <dsp:spPr>
        <a:xfrm>
          <a:off x="8329" y="0"/>
          <a:ext cx="1599826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01" y="16872"/>
        <a:ext cx="1566082" cy="542320"/>
      </dsp:txXfrm>
    </dsp:sp>
    <dsp:sp modelId="{C3403EBE-F4FA-4595-8BA6-7436A609D1DC}">
      <dsp:nvSpPr>
        <dsp:cNvPr id="0" name=""/>
        <dsp:cNvSpPr/>
      </dsp:nvSpPr>
      <dsp:spPr>
        <a:xfrm>
          <a:off x="1768138" y="89653"/>
          <a:ext cx="339163" cy="396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68138" y="169004"/>
        <a:ext cx="237414" cy="238055"/>
      </dsp:txXfrm>
    </dsp:sp>
    <dsp:sp modelId="{050EEA37-6E13-4879-ADB8-844222A73AAB}">
      <dsp:nvSpPr>
        <dsp:cNvPr id="0" name=""/>
        <dsp:cNvSpPr/>
      </dsp:nvSpPr>
      <dsp:spPr>
        <a:xfrm>
          <a:off x="2248086" y="0"/>
          <a:ext cx="1599826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词向量</a:t>
          </a:r>
        </a:p>
      </dsp:txBody>
      <dsp:txXfrm>
        <a:off x="2264958" y="16872"/>
        <a:ext cx="1566082" cy="542320"/>
      </dsp:txXfrm>
    </dsp:sp>
    <dsp:sp modelId="{250F7048-7FE7-4F88-8E62-3FD38C1212A0}">
      <dsp:nvSpPr>
        <dsp:cNvPr id="0" name=""/>
        <dsp:cNvSpPr/>
      </dsp:nvSpPr>
      <dsp:spPr>
        <a:xfrm>
          <a:off x="4007896" y="89653"/>
          <a:ext cx="339163" cy="396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07896" y="169004"/>
        <a:ext cx="237414" cy="238055"/>
      </dsp:txXfrm>
    </dsp:sp>
    <dsp:sp modelId="{A6F3FA3D-8794-41D5-9122-E282F7D7D03C}">
      <dsp:nvSpPr>
        <dsp:cNvPr id="0" name=""/>
        <dsp:cNvSpPr/>
      </dsp:nvSpPr>
      <dsp:spPr>
        <a:xfrm>
          <a:off x="4487844" y="0"/>
          <a:ext cx="1599826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句向量</a:t>
          </a:r>
        </a:p>
      </dsp:txBody>
      <dsp:txXfrm>
        <a:off x="4504716" y="16872"/>
        <a:ext cx="1566082" cy="54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43B47-3224-4615-A954-ADD25046035E}">
      <dsp:nvSpPr>
        <dsp:cNvPr id="0" name=""/>
        <dsp:cNvSpPr/>
      </dsp:nvSpPr>
      <dsp:spPr>
        <a:xfrm>
          <a:off x="1190" y="0"/>
          <a:ext cx="2539007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维度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62" y="16872"/>
        <a:ext cx="2505263" cy="542320"/>
      </dsp:txXfrm>
    </dsp:sp>
    <dsp:sp modelId="{C3403EBE-F4FA-4595-8BA6-7436A609D1DC}">
      <dsp:nvSpPr>
        <dsp:cNvPr id="0" name=""/>
        <dsp:cNvSpPr/>
      </dsp:nvSpPr>
      <dsp:spPr>
        <a:xfrm>
          <a:off x="2794099" y="0"/>
          <a:ext cx="538269" cy="576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794099" y="115213"/>
        <a:ext cx="376788" cy="345638"/>
      </dsp:txXfrm>
    </dsp:sp>
    <dsp:sp modelId="{050EEA37-6E13-4879-ADB8-844222A73AAB}">
      <dsp:nvSpPr>
        <dsp:cNvPr id="0" name=""/>
        <dsp:cNvSpPr/>
      </dsp:nvSpPr>
      <dsp:spPr>
        <a:xfrm>
          <a:off x="3555801" y="0"/>
          <a:ext cx="2539007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K-Means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模型分为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2673" y="16872"/>
        <a:ext cx="2505263" cy="542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E994-B0EF-4531-BA38-712BDFF38B29}">
      <dsp:nvSpPr>
        <dsp:cNvPr id="0" name=""/>
        <dsp:cNvSpPr/>
      </dsp:nvSpPr>
      <dsp:spPr>
        <a:xfrm>
          <a:off x="866988" y="445"/>
          <a:ext cx="939435" cy="1092136"/>
        </a:xfrm>
        <a:prstGeom prst="flowChartMagneticDisk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词向量化后</a:t>
          </a:r>
          <a:endParaRPr lang="en-US" altLang="zh-CN" sz="13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的数据集</a:t>
          </a:r>
          <a:endParaRPr lang="en-US" altLang="zh-CN" sz="13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6988" y="364490"/>
        <a:ext cx="939435" cy="546068"/>
      </dsp:txXfrm>
    </dsp:sp>
    <dsp:sp modelId="{BF54AB27-5281-41B4-BB1A-511C8EB7518E}">
      <dsp:nvSpPr>
        <dsp:cNvPr id="0" name=""/>
        <dsp:cNvSpPr/>
      </dsp:nvSpPr>
      <dsp:spPr>
        <a:xfrm>
          <a:off x="1192860" y="1132858"/>
          <a:ext cx="287692" cy="28769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30994" y="1242871"/>
        <a:ext cx="211424" cy="67666"/>
      </dsp:txXfrm>
    </dsp:sp>
    <dsp:sp modelId="{DAA8B29E-D00C-42BE-8FCB-5E9251157105}">
      <dsp:nvSpPr>
        <dsp:cNvPr id="0" name=""/>
        <dsp:cNvSpPr/>
      </dsp:nvSpPr>
      <dsp:spPr>
        <a:xfrm>
          <a:off x="711312" y="1460827"/>
          <a:ext cx="1250788" cy="854705"/>
        </a:xfrm>
        <a:prstGeom prst="flowChartInputOutpu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1470" y="1460827"/>
        <a:ext cx="750472" cy="854705"/>
      </dsp:txXfrm>
    </dsp:sp>
    <dsp:sp modelId="{79C494A7-33B2-40DE-8556-1A802E93E489}">
      <dsp:nvSpPr>
        <dsp:cNvPr id="0" name=""/>
        <dsp:cNvSpPr/>
      </dsp:nvSpPr>
      <dsp:spPr>
        <a:xfrm rot="21592423">
          <a:off x="2088244" y="917802"/>
          <a:ext cx="786907" cy="4753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2088244" y="1013024"/>
        <a:ext cx="644310" cy="285195"/>
      </dsp:txXfrm>
    </dsp:sp>
    <dsp:sp modelId="{38B13929-B8E1-4E1C-BE46-0CFC1D65FC3B}">
      <dsp:nvSpPr>
        <dsp:cNvPr id="0" name=""/>
        <dsp:cNvSpPr/>
      </dsp:nvSpPr>
      <dsp:spPr>
        <a:xfrm>
          <a:off x="2971026" y="743354"/>
          <a:ext cx="1133429" cy="819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训练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7013" y="863377"/>
        <a:ext cx="801455" cy="5795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E994-B0EF-4531-BA38-712BDFF38B29}">
      <dsp:nvSpPr>
        <dsp:cNvPr id="0" name=""/>
        <dsp:cNvSpPr/>
      </dsp:nvSpPr>
      <dsp:spPr>
        <a:xfrm>
          <a:off x="781" y="517802"/>
          <a:ext cx="1280373" cy="1280373"/>
        </a:xfrm>
        <a:prstGeom prst="flowChartInputOutput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i="0" kern="1200" dirty="0" smtClean="0">
              <a:latin typeface="Consolas" panose="020B0609020204030204" pitchFamily="49" charset="0"/>
              <a:ea typeface="微软雅黑" panose="020B0503020204020204" pitchFamily="34" charset="-122"/>
            </a:rPr>
            <a:t>测试用</a:t>
          </a:r>
          <a:endParaRPr lang="en-US" altLang="zh-CN" sz="1400" i="0" kern="1200" dirty="0" smtClean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i="0" kern="1200" dirty="0" smtClean="0">
              <a:latin typeface="Consolas" panose="020B0609020204030204" pitchFamily="49" charset="0"/>
              <a:ea typeface="微软雅黑" panose="020B0503020204020204" pitchFamily="34" charset="-122"/>
            </a:rPr>
            <a:t>评价文本</a:t>
          </a:r>
          <a:endParaRPr lang="zh-CN" altLang="en-US" sz="1400" i="0" kern="1200" dirty="0">
            <a:latin typeface="Consolas" panose="020B0609020204030204" pitchFamily="49" charset="0"/>
            <a:ea typeface="微软雅黑" panose="020B0503020204020204" pitchFamily="34" charset="-122"/>
          </a:endParaRPr>
        </a:p>
      </dsp:txBody>
      <dsp:txXfrm>
        <a:off x="256856" y="517802"/>
        <a:ext cx="768223" cy="1280373"/>
      </dsp:txXfrm>
    </dsp:sp>
    <dsp:sp modelId="{79C494A7-33B2-40DE-8556-1A802E93E489}">
      <dsp:nvSpPr>
        <dsp:cNvPr id="0" name=""/>
        <dsp:cNvSpPr/>
      </dsp:nvSpPr>
      <dsp:spPr>
        <a:xfrm rot="21587382">
          <a:off x="1368168" y="796447"/>
          <a:ext cx="1055428" cy="713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8169" y="939614"/>
        <a:ext cx="841267" cy="428323"/>
      </dsp:txXfrm>
    </dsp:sp>
    <dsp:sp modelId="{38B13929-B8E1-4E1C-BE46-0CFC1D65FC3B}">
      <dsp:nvSpPr>
        <dsp:cNvPr id="0" name=""/>
        <dsp:cNvSpPr/>
      </dsp:nvSpPr>
      <dsp:spPr>
        <a:xfrm>
          <a:off x="2474793" y="559075"/>
          <a:ext cx="1629662" cy="1178384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使用情感分析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模型进行计算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3451" y="731645"/>
        <a:ext cx="1152346" cy="833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#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#3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137103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7944" y="3433070"/>
            <a:ext cx="4788631" cy="1107996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队名：冯</a:t>
            </a:r>
            <a:r>
              <a:rPr lang="ja-JP" altLang="en-US" sz="1500" dirty="0" smtClean="0">
                <a:solidFill>
                  <a:schemeClr val="bg1"/>
                </a:solidFill>
              </a:rPr>
              <a:t>・</a:t>
            </a:r>
            <a:r>
              <a:rPr lang="zh-CN" altLang="en-US" sz="1500" dirty="0" smtClean="0">
                <a:solidFill>
                  <a:schemeClr val="bg1"/>
                </a:solidFill>
              </a:rPr>
              <a:t>诺依曼</a:t>
            </a:r>
            <a:r>
              <a:rPr lang="zh-CN" altLang="en-US" sz="1500" dirty="0">
                <a:solidFill>
                  <a:schemeClr val="bg1"/>
                </a:solidFill>
              </a:rPr>
              <a:t>队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成员：李鹏飞、吕汶颖</a:t>
            </a:r>
            <a:r>
              <a:rPr lang="zh-CN" altLang="en-US" sz="1500" dirty="0">
                <a:solidFill>
                  <a:schemeClr val="bg1"/>
                </a:solidFill>
              </a:rPr>
              <a:t>、</a:t>
            </a:r>
            <a:r>
              <a:rPr lang="zh-CN" altLang="en-US" sz="1500" dirty="0" smtClean="0">
                <a:solidFill>
                  <a:schemeClr val="bg1"/>
                </a:solidFill>
              </a:rPr>
              <a:t>刘迪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2020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3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>
                <a:solidFill>
                  <a:schemeClr val="bg1"/>
                </a:solidFill>
              </a:rPr>
              <a:t>5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6265" y="2054363"/>
            <a:ext cx="4860231" cy="39241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开课吧人工智能课学院 </a:t>
            </a:r>
            <a:r>
              <a:rPr lang="en-US" altLang="zh-CN" sz="1400" dirty="0" smtClean="0">
                <a:solidFill>
                  <a:schemeClr val="bg1"/>
                </a:solidFill>
              </a:rPr>
              <a:t>NLP</a:t>
            </a:r>
            <a:r>
              <a:rPr lang="zh-CN" altLang="en-US" sz="1400" dirty="0" smtClean="0">
                <a:solidFill>
                  <a:schemeClr val="bg1"/>
                </a:solidFill>
              </a:rPr>
              <a:t>与</a:t>
            </a:r>
            <a:r>
              <a:rPr lang="en-US" altLang="zh-CN" sz="1400" dirty="0" smtClean="0">
                <a:solidFill>
                  <a:schemeClr val="bg1"/>
                </a:solidFill>
              </a:rPr>
              <a:t>AI </a:t>
            </a:r>
            <a:r>
              <a:rPr lang="zh-CN" altLang="en-US" sz="1400" dirty="0" smtClean="0">
                <a:solidFill>
                  <a:schemeClr val="bg1"/>
                </a:solidFill>
              </a:rPr>
              <a:t>第</a:t>
            </a:r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期作业 项目三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559138"/>
            <a:ext cx="5472200" cy="63947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面向服务的对话机器人的构建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58978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冯</a:t>
            </a:r>
            <a:r>
              <a:rPr lang="ja-JP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・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诺依曼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队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7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15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664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图示 3"/>
          <p:cNvGraphicFramePr/>
          <p:nvPr/>
        </p:nvGraphicFramePr>
        <p:xfrm>
          <a:off x="1451546" y="2139702"/>
          <a:ext cx="60960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圆柱形 14"/>
          <p:cNvSpPr/>
          <p:nvPr/>
        </p:nvSpPr>
        <p:spPr>
          <a:xfrm>
            <a:off x="442928" y="2139701"/>
            <a:ext cx="502206" cy="648072"/>
          </a:xfrm>
          <a:prstGeom prst="can">
            <a:avLst/>
          </a:prstGeom>
          <a:solidFill>
            <a:srgbClr val="41445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039831" y="2211709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8076282" y="2139701"/>
            <a:ext cx="502206" cy="648072"/>
          </a:xfrm>
          <a:prstGeom prst="can">
            <a:avLst/>
          </a:prstGeom>
          <a:solidFill>
            <a:srgbClr val="0E90B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671229" y="2227187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6094" y="2910884"/>
            <a:ext cx="7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51080" y="2859782"/>
            <a:ext cx="76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683568" y="1709680"/>
          <a:ext cx="4104456" cy="231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右箭头 6"/>
          <p:cNvSpPr/>
          <p:nvPr/>
        </p:nvSpPr>
        <p:spPr>
          <a:xfrm>
            <a:off x="5081211" y="2440016"/>
            <a:ext cx="1080120" cy="8553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8" name="流程图: 数据 7"/>
          <p:cNvSpPr/>
          <p:nvPr/>
        </p:nvSpPr>
        <p:spPr>
          <a:xfrm>
            <a:off x="6454518" y="2359219"/>
            <a:ext cx="1551267" cy="936104"/>
          </a:xfrm>
          <a:prstGeom prst="flowChartInputOutput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训练后的模型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1187624" y="1709680"/>
          <a:ext cx="4104456" cy="231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右箭头 6"/>
          <p:cNvSpPr/>
          <p:nvPr/>
        </p:nvSpPr>
        <p:spPr>
          <a:xfrm>
            <a:off x="5585267" y="2440016"/>
            <a:ext cx="1080120" cy="8553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8" name="流程图: 数据 7"/>
          <p:cNvSpPr/>
          <p:nvPr/>
        </p:nvSpPr>
        <p:spPr>
          <a:xfrm>
            <a:off x="7053181" y="2359219"/>
            <a:ext cx="1551267" cy="936104"/>
          </a:xfrm>
          <a:prstGeom prst="flowChartInputOutput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对应类内检索问题获取对应答案</a:t>
            </a:r>
            <a:endParaRPr lang="zh-CN" altLang="en-US" sz="1400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2106" y="1137293"/>
            <a:ext cx="1231150" cy="1181996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866666" y="101624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60232" y="101624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89985" y="2563882"/>
            <a:ext cx="2312365" cy="1808068"/>
            <a:chOff x="1200943" y="2662332"/>
            <a:chExt cx="2312365" cy="1808068"/>
          </a:xfrm>
        </p:grpSpPr>
        <p:sp>
          <p:nvSpPr>
            <p:cNvPr id="25" name="等腰三角形 15"/>
            <p:cNvSpPr/>
            <p:nvPr/>
          </p:nvSpPr>
          <p:spPr>
            <a:xfrm>
              <a:off x="1202729" y="2662332"/>
              <a:ext cx="2310579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420664" y="3012695"/>
              <a:ext cx="1464888" cy="1084476"/>
              <a:chOff x="1103164" y="3088895"/>
              <a:chExt cx="1464888" cy="108447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242806" y="3088895"/>
                <a:ext cx="99097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页面</a:t>
                </a:r>
                <a:endPara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03164" y="3398926"/>
                <a:ext cx="1464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使用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Django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搭建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03164" y="3647649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快速搭建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03164" y="3896372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调整灵活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804444" y="2563882"/>
            <a:ext cx="1665349" cy="1808068"/>
            <a:chOff x="1200943" y="2662332"/>
            <a:chExt cx="1665349" cy="1808068"/>
          </a:xfrm>
          <a:solidFill>
            <a:srgbClr val="17375E"/>
          </a:solidFill>
        </p:grpSpPr>
        <p:sp>
          <p:nvSpPr>
            <p:cNvPr id="34" name="等腰三角形 15"/>
            <p:cNvSpPr/>
            <p:nvPr/>
          </p:nvSpPr>
          <p:spPr>
            <a:xfrm>
              <a:off x="1202730" y="2662332"/>
              <a:ext cx="1663562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248419" y="3012695"/>
              <a:ext cx="1529586" cy="1020419"/>
              <a:chOff x="930919" y="3088895"/>
              <a:chExt cx="1529586" cy="1020419"/>
            </a:xfrm>
            <a:grpFill/>
          </p:grpSpPr>
          <p:sp>
            <p:nvSpPr>
              <p:cNvPr id="37" name="矩形 36"/>
              <p:cNvSpPr/>
              <p:nvPr/>
            </p:nvSpPr>
            <p:spPr>
              <a:xfrm>
                <a:off x="1229332" y="3088895"/>
                <a:ext cx="761747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30919" y="3398926"/>
                <a:ext cx="1043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使用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Nginx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30919" y="3647649"/>
                <a:ext cx="1529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指定服务器端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上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既有工具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6199302" y="2563882"/>
            <a:ext cx="2455227" cy="1808068"/>
            <a:chOff x="1200943" y="2662332"/>
            <a:chExt cx="2455227" cy="1808068"/>
          </a:xfrm>
        </p:grpSpPr>
        <p:sp>
          <p:nvSpPr>
            <p:cNvPr id="56" name="等腰三角形 15"/>
            <p:cNvSpPr/>
            <p:nvPr/>
          </p:nvSpPr>
          <p:spPr>
            <a:xfrm>
              <a:off x="1202729" y="2662332"/>
              <a:ext cx="2453441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397219" y="3012695"/>
              <a:ext cx="2185214" cy="1210526"/>
              <a:chOff x="1079719" y="3088895"/>
              <a:chExt cx="2185214" cy="121052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209500" y="3088895"/>
                <a:ext cx="98616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交互方式</a:t>
                </a:r>
                <a:endPara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79719" y="3398926"/>
                <a:ext cx="2185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在聊天界面中手动输入一段话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79719" y="3647649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79719" y="3837756"/>
                <a:ext cx="2064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聊天界面显示由对话机器人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生成的回答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8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956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40" name="矩形 39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Box 30"/>
          <p:cNvSpPr txBox="1"/>
          <p:nvPr/>
        </p:nvSpPr>
        <p:spPr>
          <a:xfrm>
            <a:off x="1109705" y="3985587"/>
            <a:ext cx="1322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&gt;Python-based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4096" y="1131590"/>
            <a:ext cx="1044554" cy="11819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2" y="1168865"/>
            <a:ext cx="1144721" cy="1144721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1297601" y="100592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97105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4417655" cy="530915"/>
            <a:chOff x="3707904" y="1275606"/>
            <a:chExt cx="4417655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124621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Optimization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113399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工作与优化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61198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训练过程的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26112" y="1556236"/>
            <a:ext cx="2363189" cy="2363189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1560" y="1441687"/>
            <a:ext cx="2592288" cy="2592288"/>
          </a:xfrm>
          <a:prstGeom prst="ellipse">
            <a:avLst/>
          </a:prstGeom>
          <a:noFill/>
          <a:ln cmpd="sng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95" y="2089759"/>
            <a:ext cx="914667" cy="1286251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3" idx="0"/>
            <a:endCxn id="9" idx="2"/>
          </p:cNvCxnSpPr>
          <p:nvPr/>
        </p:nvCxnSpPr>
        <p:spPr>
          <a:xfrm>
            <a:off x="1907704" y="1441687"/>
            <a:ext cx="2073322" cy="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6"/>
            <a:endCxn id="12" idx="2"/>
          </p:cNvCxnSpPr>
          <p:nvPr/>
        </p:nvCxnSpPr>
        <p:spPr>
          <a:xfrm flipV="1">
            <a:off x="3203848" y="2732885"/>
            <a:ext cx="777180" cy="494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" idx="4"/>
            <a:endCxn id="15" idx="2"/>
          </p:cNvCxnSpPr>
          <p:nvPr/>
        </p:nvCxnSpPr>
        <p:spPr>
          <a:xfrm flipV="1">
            <a:off x="1907704" y="4033974"/>
            <a:ext cx="2073322" cy="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981026" y="1081647"/>
            <a:ext cx="720080" cy="720081"/>
            <a:chOff x="3995936" y="1495374"/>
            <a:chExt cx="720080" cy="720080"/>
          </a:xfrm>
        </p:grpSpPr>
        <p:sp>
          <p:nvSpPr>
            <p:cNvPr id="9" name="椭圆 8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1545" y="1624511"/>
              <a:ext cx="60465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81028" y="2372845"/>
            <a:ext cx="720080" cy="720080"/>
            <a:chOff x="3995936" y="2786571"/>
            <a:chExt cx="720080" cy="720080"/>
          </a:xfrm>
        </p:grpSpPr>
        <p:sp>
          <p:nvSpPr>
            <p:cNvPr id="12" name="椭圆 11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1543" y="292065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81026" y="3673934"/>
            <a:ext cx="720080" cy="720080"/>
            <a:chOff x="3995936" y="4087662"/>
            <a:chExt cx="720080" cy="720080"/>
          </a:xfrm>
        </p:grpSpPr>
        <p:sp>
          <p:nvSpPr>
            <p:cNvPr id="15" name="椭圆 14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4886874" y="1227523"/>
            <a:ext cx="3546569" cy="51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测试了分为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类后模型的效果，最后选用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901239" y="867483"/>
            <a:ext cx="2020887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增加模型的分类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13865" y="2669091"/>
            <a:ext cx="3546569" cy="57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由一开始的完全匹配慢慢精确得分，可以与选择出更多更合理的句子以便判断</a:t>
            </a:r>
            <a:endParaRPr lang="zh-CN" altLang="en-US" sz="105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28230" y="2309051"/>
            <a:ext cx="350521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合理选择模型分数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932042" y="3840527"/>
            <a:ext cx="4011137" cy="57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不属于文集的问题会调用爬虫，如果还不行就会返回语法树礼貌用语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46407" y="3534204"/>
            <a:ext cx="327669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爬虫及语法树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输出结果精度的优化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5" name="矩形 24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2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2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82678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用户界面截图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571270" cy="530915"/>
            <a:chOff x="3707904" y="1275606"/>
            <a:chExt cx="3571270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1311898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Display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1267014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215058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实际情感分类效果展示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alphaca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090" y="1262380"/>
            <a:ext cx="8719820" cy="329057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347864" y="77095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805064" y="699542"/>
            <a:ext cx="29718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2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项目目标、系统架构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652664" y="145654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109864" y="1385131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部分流程与处理逻辑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2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数据预处理、词向量化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、模型、结果生成、前端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095328" y="2377712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552528" y="2258707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重点工作与优化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提高输出结果准确度的优化、性能优化、架构优化、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参数调优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WordArt 20"/>
          <p:cNvSpPr>
            <a:spLocks noChangeArrowheads="1" noChangeShapeType="1" noTextEdit="1"/>
          </p:cNvSpPr>
          <p:nvPr/>
        </p:nvSpPr>
        <p:spPr bwMode="auto">
          <a:xfrm>
            <a:off x="4616524" y="3266819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076056" y="3153685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WordArt 20"/>
          <p:cNvSpPr>
            <a:spLocks noChangeArrowheads="1" noChangeShapeType="1" noTextEdit="1"/>
          </p:cNvSpPr>
          <p:nvPr/>
        </p:nvSpPr>
        <p:spPr bwMode="auto">
          <a:xfrm>
            <a:off x="5059288" y="3986899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5488632" y="3865142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源代码说明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007012" cy="530915"/>
            <a:chOff x="3707904" y="1275606"/>
            <a:chExt cx="3007012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1588127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Overview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702756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27584" y="1009056"/>
            <a:ext cx="7495412" cy="697169"/>
            <a:chOff x="2954339" y="1349947"/>
            <a:chExt cx="7162269" cy="656288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将一段文本输入后得出结果。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63100" y="1349947"/>
              <a:ext cx="1728100" cy="3174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实现一个对话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3" name="图示 32"/>
          <p:cNvGraphicFramePr/>
          <p:nvPr/>
        </p:nvGraphicFramePr>
        <p:xfrm>
          <a:off x="2051719" y="1779662"/>
          <a:ext cx="4752529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27584" y="1009056"/>
            <a:ext cx="7495412" cy="697169"/>
            <a:chOff x="2954339" y="1349947"/>
            <a:chExt cx="7162269" cy="656288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将一段文本输入后得出结果。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63100" y="1349947"/>
              <a:ext cx="1728100" cy="3174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实现一个对话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1560" y="2976266"/>
            <a:ext cx="2376264" cy="429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个人网银如何变更或撤销已预约的理财产品</a:t>
            </a:r>
            <a:endParaRPr lang="zh-CN" altLang="ja-JP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4042410" y="2764790"/>
            <a:ext cx="4872355" cy="814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请您登录个人网银，点击“投资理财—理财产品—我的理财产品—预约查询”，点击右侧的“变更”或者“撤销”按钮，可对已预约额度的理财产品进行预约变更和预约撤销操作。</a:t>
            </a:r>
            <a:endParaRPr 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131840" y="2802566"/>
            <a:ext cx="910508" cy="777296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处理</a:t>
            </a:r>
            <a:endParaRPr lang="zh-CN" altLang="en-US" sz="105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7552" y="1131590"/>
            <a:ext cx="8299044" cy="884474"/>
            <a:chOff x="5690" y="2333"/>
            <a:chExt cx="9502507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2" name="圆角矩形 51"/>
            <p:cNvSpPr/>
            <p:nvPr/>
          </p:nvSpPr>
          <p:spPr>
            <a:xfrm>
              <a:off x="5690" y="2333"/>
              <a:ext cx="9502507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圆角矩形 4"/>
            <p:cNvSpPr txBox="1"/>
            <p:nvPr/>
          </p:nvSpPr>
          <p:spPr>
            <a:xfrm>
              <a:off x="668792" y="163602"/>
              <a:ext cx="8787202" cy="15688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/>
                <a:t>面向任务的对话机器人</a:t>
              </a:r>
              <a:endParaRPr lang="en-US" sz="2800" kern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7551" y="2207884"/>
            <a:ext cx="3190586" cy="1221313"/>
            <a:chOff x="5690" y="1951654"/>
            <a:chExt cx="4656138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0" name="圆角矩形 49"/>
            <p:cNvSpPr/>
            <p:nvPr/>
          </p:nvSpPr>
          <p:spPr>
            <a:xfrm>
              <a:off x="5690" y="1951654"/>
              <a:ext cx="4656138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6"/>
            <p:cNvSpPr txBox="1"/>
            <p:nvPr/>
          </p:nvSpPr>
          <p:spPr>
            <a:xfrm>
              <a:off x="57892" y="2003856"/>
              <a:ext cx="4551734" cy="16779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业务相关问题</a:t>
              </a:r>
              <a:endParaRPr lang="en-US" sz="24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7551" y="3595346"/>
            <a:ext cx="1247188" cy="1472323"/>
            <a:chOff x="5690" y="3900975"/>
            <a:chExt cx="1509772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8" name="圆角矩形 47"/>
            <p:cNvSpPr/>
            <p:nvPr/>
          </p:nvSpPr>
          <p:spPr>
            <a:xfrm>
              <a:off x="5690" y="3900975"/>
              <a:ext cx="1509772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圆角矩形 8"/>
            <p:cNvSpPr txBox="1"/>
            <p:nvPr/>
          </p:nvSpPr>
          <p:spPr>
            <a:xfrm>
              <a:off x="49910" y="3945195"/>
              <a:ext cx="1421332" cy="16938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/>
                <a:t>意图识别</a:t>
              </a:r>
              <a:endParaRPr lang="en-US" sz="1900" kern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01560" y="3598248"/>
            <a:ext cx="1247188" cy="1472323"/>
            <a:chOff x="1578873" y="3900975"/>
            <a:chExt cx="1509772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6" name="圆角矩形 45"/>
            <p:cNvSpPr/>
            <p:nvPr/>
          </p:nvSpPr>
          <p:spPr>
            <a:xfrm>
              <a:off x="1578873" y="3900975"/>
              <a:ext cx="1509772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10"/>
            <p:cNvSpPr txBox="1"/>
            <p:nvPr/>
          </p:nvSpPr>
          <p:spPr>
            <a:xfrm>
              <a:off x="1623093" y="3945195"/>
              <a:ext cx="1421332" cy="16938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/>
                <a:t>语义相似度判断</a:t>
              </a:r>
              <a:endParaRPr lang="en-US" sz="1900" kern="12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75568" y="3595346"/>
            <a:ext cx="1264383" cy="1492622"/>
            <a:chOff x="3152056" y="3900975"/>
            <a:chExt cx="1509772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4" name="圆角矩形 43"/>
            <p:cNvSpPr/>
            <p:nvPr/>
          </p:nvSpPr>
          <p:spPr>
            <a:xfrm>
              <a:off x="3152056" y="3900975"/>
              <a:ext cx="1509772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圆角矩形 12"/>
            <p:cNvSpPr txBox="1"/>
            <p:nvPr/>
          </p:nvSpPr>
          <p:spPr>
            <a:xfrm>
              <a:off x="3196276" y="3945195"/>
              <a:ext cx="1421332" cy="16938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/>
                <a:t>布尔搜索</a:t>
              </a:r>
              <a:endParaRPr lang="en-US" sz="1900" kern="12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06535" y="2185115"/>
            <a:ext cx="2210262" cy="1277789"/>
            <a:chOff x="4788649" y="1951654"/>
            <a:chExt cx="3082955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2" name="圆角矩形 41"/>
            <p:cNvSpPr/>
            <p:nvPr/>
          </p:nvSpPr>
          <p:spPr>
            <a:xfrm>
              <a:off x="4788649" y="1951654"/>
              <a:ext cx="3082955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14"/>
            <p:cNvSpPr txBox="1"/>
            <p:nvPr/>
          </p:nvSpPr>
          <p:spPr>
            <a:xfrm>
              <a:off x="4840851" y="2003856"/>
              <a:ext cx="2978551" cy="16779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基于爬虫的开防御问题</a:t>
              </a:r>
              <a:endParaRPr lang="en-US" sz="2400" kern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65382" y="3592489"/>
            <a:ext cx="1266804" cy="1495479"/>
            <a:chOff x="4788649" y="3900975"/>
            <a:chExt cx="1509772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0" name="圆角矩形 39"/>
            <p:cNvSpPr/>
            <p:nvPr/>
          </p:nvSpPr>
          <p:spPr>
            <a:xfrm>
              <a:off x="4788649" y="3900975"/>
              <a:ext cx="1509772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圆角矩形 16"/>
            <p:cNvSpPr txBox="1"/>
            <p:nvPr/>
          </p:nvSpPr>
          <p:spPr>
            <a:xfrm>
              <a:off x="4832869" y="3945195"/>
              <a:ext cx="1421332" cy="16938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/>
                <a:t>爬虫技术</a:t>
              </a:r>
              <a:endParaRPr lang="en-US" sz="1900" kern="12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76751" y="3603104"/>
            <a:ext cx="1271513" cy="1501039"/>
            <a:chOff x="6361832" y="3900975"/>
            <a:chExt cx="1509772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8" name="圆角矩形 37"/>
            <p:cNvSpPr/>
            <p:nvPr/>
          </p:nvSpPr>
          <p:spPr>
            <a:xfrm>
              <a:off x="6361832" y="3900975"/>
              <a:ext cx="1509772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18"/>
            <p:cNvSpPr txBox="1"/>
            <p:nvPr/>
          </p:nvSpPr>
          <p:spPr>
            <a:xfrm>
              <a:off x="6406052" y="3945195"/>
              <a:ext cx="1421332" cy="16938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/>
                <a:t>语义相似度判断</a:t>
              </a:r>
              <a:endParaRPr lang="en-US" sz="1900" kern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28184" y="2185115"/>
            <a:ext cx="2198411" cy="1277789"/>
            <a:chOff x="7998425" y="1951654"/>
            <a:chExt cx="1509772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6" name="圆角矩形 35"/>
            <p:cNvSpPr/>
            <p:nvPr/>
          </p:nvSpPr>
          <p:spPr>
            <a:xfrm>
              <a:off x="7998425" y="1951654"/>
              <a:ext cx="1509772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20"/>
            <p:cNvSpPr txBox="1"/>
            <p:nvPr/>
          </p:nvSpPr>
          <p:spPr>
            <a:xfrm>
              <a:off x="8042645" y="1995875"/>
              <a:ext cx="1421331" cy="16938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相关问题的自动生成</a:t>
              </a:r>
              <a:endParaRPr lang="en-US" sz="2400" kern="12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59792" y="3592489"/>
            <a:ext cx="1266803" cy="1495479"/>
            <a:chOff x="7998425" y="3900975"/>
            <a:chExt cx="1509772" cy="178230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4" name="圆角矩形 33"/>
            <p:cNvSpPr/>
            <p:nvPr/>
          </p:nvSpPr>
          <p:spPr>
            <a:xfrm>
              <a:off x="7998425" y="3900975"/>
              <a:ext cx="1509772" cy="1782307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22"/>
            <p:cNvSpPr txBox="1"/>
            <p:nvPr/>
          </p:nvSpPr>
          <p:spPr>
            <a:xfrm>
              <a:off x="8042645" y="3945195"/>
              <a:ext cx="1421332" cy="16938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err="1"/>
                <a:t>基于语法树与词向量的句子生成</a:t>
              </a:r>
              <a:endParaRPr lang="en-US" sz="1600" kern="1200" dirty="0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55009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3773159" y="2575089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生成回答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5264041" cy="530915"/>
            <a:chOff x="3707904" y="1275606"/>
            <a:chExt cx="5264041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047676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Flow &amp; Logic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959785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部分流程与处理逻辑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69038" y="2215049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3771868" y="2215049"/>
            <a:ext cx="7142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>
            <a:off x="5869038" y="2575089"/>
            <a:ext cx="125290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前端及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5869038" y="1855009"/>
            <a:ext cx="125290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0" grpId="0" animBg="1"/>
      <p:bldP spid="11" grpId="0" animBg="1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图示 2"/>
          <p:cNvGraphicFramePr/>
          <p:nvPr/>
        </p:nvGraphicFramePr>
        <p:xfrm>
          <a:off x="1403648" y="771550"/>
          <a:ext cx="64807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图示 3"/>
          <p:cNvGraphicFramePr/>
          <p:nvPr/>
        </p:nvGraphicFramePr>
        <p:xfrm>
          <a:off x="1451546" y="2139702"/>
          <a:ext cx="60960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" name="圆柱形 14"/>
          <p:cNvSpPr/>
          <p:nvPr/>
        </p:nvSpPr>
        <p:spPr>
          <a:xfrm>
            <a:off x="442928" y="2139701"/>
            <a:ext cx="502206" cy="648072"/>
          </a:xfrm>
          <a:prstGeom prst="can">
            <a:avLst/>
          </a:prstGeom>
          <a:solidFill>
            <a:srgbClr val="41445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039831" y="2211709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8076282" y="2139701"/>
            <a:ext cx="502206" cy="648072"/>
          </a:xfrm>
          <a:prstGeom prst="can">
            <a:avLst/>
          </a:prstGeom>
          <a:solidFill>
            <a:srgbClr val="0E90B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671229" y="2227187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29260" y="2828752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14964" y="2792927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p="http://schemas.openxmlformats.org/presentationml/2006/main">
  <p:tag name="REFSHAPE" val="729541388"/>
  <p:tag name="KSO_WM_UNIT_PLACING_PICTURE_USER_VIEWPORT" val="{&quot;height&quot;:5977,&quot;width&quot;:158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演示</Application>
  <PresentationFormat>全屏显示(16:9)</PresentationFormat>
  <Paragraphs>200</Paragraphs>
  <Slides>18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微软雅黑 Light</vt:lpstr>
      <vt:lpstr>Consolas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AI-NLP-5th-Prj1-FNYM</dc:title>
  <dc:creator>Windows 用户</dc:creator>
  <cp:lastModifiedBy>HP</cp:lastModifiedBy>
  <cp:revision>177</cp:revision>
  <dcterms:created xsi:type="dcterms:W3CDTF">2014-09-01T11:16:00Z</dcterms:created>
  <dcterms:modified xsi:type="dcterms:W3CDTF">2020-03-07T05:39:57Z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