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n Foley" userId="S::bfoley3@jh.edu::81a3aeea-2f02-40d0-a6fb-24a164a771d8" providerId="AD" clId="Web-{C634A593-E1E5-1A08-F53C-75CB1A351137}"/>
    <pc:docChg chg="modSld">
      <pc:chgData name="Brendan Foley" userId="S::bfoley3@jh.edu::81a3aeea-2f02-40d0-a6fb-24a164a771d8" providerId="AD" clId="Web-{C634A593-E1E5-1A08-F53C-75CB1A351137}" dt="2025-07-04T00:18:52.885" v="95" actId="20577"/>
      <pc:docMkLst>
        <pc:docMk/>
      </pc:docMkLst>
      <pc:sldChg chg="modSp">
        <pc:chgData name="Brendan Foley" userId="S::bfoley3@jh.edu::81a3aeea-2f02-40d0-a6fb-24a164a771d8" providerId="AD" clId="Web-{C634A593-E1E5-1A08-F53C-75CB1A351137}" dt="2025-07-04T00:18:52.885" v="95" actId="20577"/>
        <pc:sldMkLst>
          <pc:docMk/>
          <pc:sldMk cId="4202330544" sldId="256"/>
        </pc:sldMkLst>
        <pc:spChg chg="mod">
          <ac:chgData name="Brendan Foley" userId="S::bfoley3@jh.edu::81a3aeea-2f02-40d0-a6fb-24a164a771d8" providerId="AD" clId="Web-{C634A593-E1E5-1A08-F53C-75CB1A351137}" dt="2025-07-04T00:18:52.885" v="95" actId="20577"/>
          <ac:spMkLst>
            <pc:docMk/>
            <pc:sldMk cId="4202330544" sldId="256"/>
            <ac:spMk id="3" creationId="{7ECD489D-2F79-54BC-7DBA-AC39F9D895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B683-21F3-4D3F-84A0-AE1F19D206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1EDCA-A34B-4B6E-B6A5-4BB428BA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LN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1EDCA-A34B-4B6E-B6A5-4BB428BA2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72B8-2BAF-A9BF-F135-AECAF2DA6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64F4F-BB5F-48F1-1A1E-5DC55C71D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1103F-19A0-6C2A-0A3F-E7B660338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Spl</a:t>
            </a:r>
            <a:r>
              <a:rPr lang="en-US" dirty="0"/>
              <a:t>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5433F-94A4-E47B-0DB9-3CC1CC4FC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1EDCA-A34B-4B6E-B6A5-4BB428BA2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4E72-32E0-B91F-F2DA-5353E2017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D8F15-C4B0-13D2-D0C1-7EB4C23D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CD20-D8EA-68D5-DF15-0FF97917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6EA8-C872-3E13-9049-A4E7ACFF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E277-F4F1-892E-6F14-00E25A60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51EB-2FA8-AA67-AD72-97FE3A8C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7CB93-2774-7374-0543-45C8A27D5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1966-F609-89EF-1919-6CECA1A1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5392-28A8-3D9E-8BF9-A52ABFA3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656B1-5BCE-CBB1-1C0E-483C104C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0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81802-848E-E90C-A828-421868604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F1239-5E96-890F-48E5-44A817FBB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B0201-4E83-D39C-0EC5-BCE8AD5B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6230-0C3A-0A6C-0BE8-F4E6E5C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127A-CF93-BAA4-7DBD-57C8315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78E5-A1BE-D5EF-DE3C-E03F2C71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AA3D-D814-C76A-91C0-9E38BD30F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018A-0B8D-8921-184B-E619F693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F20-53D4-283F-F430-1332E9E4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74A8-7B13-4B1B-54BC-6EB617A2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594-350C-1D72-8756-EF4F30ED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E4CA3-D029-8126-FDBB-1D6F7E3E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8653-C03D-4F9F-6825-5BE7B4CD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C4E6-1ED2-C961-5B68-FBC153E2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9BC7-7AD2-FB51-618A-8E44D8A1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8059-FE2C-B7A3-3620-F2435E6B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7768-9377-792B-5247-92E829446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1066-AA03-E081-4037-8F669A41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2F58F-AE05-4A13-C8E8-F85039F0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8D43-835E-4E5A-4041-66748574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800D-D81E-F133-153E-540AEA08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EE3E-EAE7-07E0-6FC6-30E73791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8AD3-2F1A-DF2A-F4DA-D8F72A58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398D2-DB6D-EF63-84D4-52763BF3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C90F9-C899-2341-D459-649292F9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BA21F-CEDF-63C5-2A61-8F8C9FA9D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D6F80-FDEC-35F3-BE9C-2197FF84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8D54B-8E39-7B9C-07BF-EEDCC8EF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4F8C2-DDF4-5F0A-8F81-5854E39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1503-793B-962A-72C4-0AEC33E4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3E818-DA67-BC4D-E9A1-A706FE98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94FCD-7D56-4053-5BCE-043D35A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95284-FB30-949B-B2D8-83AC137E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C78B8-6A43-A930-650F-20CBEC27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44DA1-CBC8-5E28-E337-C0A99672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6F3F0-B2AD-8649-9012-CDE0F41D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E6A4-A286-B680-A4E5-BA603FD8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5D75-2EF9-BB24-CA96-47B89A6F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AC538-CE99-BE37-CE61-38E3C75C6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ECD1-3B3D-57C3-72DA-AFB11A50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B3DA-A857-8589-B535-F8A23B10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88E7-C45A-B03E-A379-2783B7BC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232A-AEE5-61DC-BDEB-7A7D90DB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CEC46-63EB-0BBE-5074-B93CFA2F2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F14BD-CA6B-D109-C74B-095C64200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34D9-41DF-70B3-8CFA-AAABA387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E8D4E-B031-4532-F49D-866E1E2C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2649-9F75-D6C4-127D-C50815C0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8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C4FA1-1993-0C52-44E7-C9B0CD5D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AA2E-6948-D793-6BA4-BF2C060E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A4A5-EBE2-A1D1-6E47-D36E59DDD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61011-EF6F-454A-A216-C9864014E90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ED30-DAEC-2475-833B-525D68389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0F49-09A0-EC16-3D87-2C70FD753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DBF11-82A0-4AC7-9F17-67A87EAA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036-52E4-0B74-8613-9093F5D80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Skin 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D489D-2F79-54BC-7DBA-AC39F9D89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14116"/>
            <a:ext cx="9448800" cy="2195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Recipient: B6</a:t>
            </a:r>
          </a:p>
          <a:p>
            <a:r>
              <a:rPr lang="en-US" dirty="0"/>
              <a:t>Donor: </a:t>
            </a:r>
            <a:r>
              <a:rPr lang="en-US" dirty="0" err="1"/>
              <a:t>Balb</a:t>
            </a:r>
            <a:r>
              <a:rPr lang="en-US" dirty="0"/>
              <a:t>/c</a:t>
            </a:r>
          </a:p>
          <a:p>
            <a:r>
              <a:rPr lang="en-US" dirty="0"/>
              <a:t>Groups: Control (MR-1, no IL-10R); Experimental (MR-1 and IL-10R)</a:t>
            </a:r>
          </a:p>
          <a:p>
            <a:r>
              <a:rPr lang="en-US" dirty="0"/>
              <a:t>Dosing: MR-1: POD 0, 7, 14 (500ug/dose); IL-10R 2mg spread across 6 doses (POD 0, 3, 5, 7, 10, 12)</a:t>
            </a:r>
          </a:p>
        </p:txBody>
      </p:sp>
    </p:spTree>
    <p:extLst>
      <p:ext uri="{BB962C8B-B14F-4D97-AF65-F5344CB8AC3E}">
        <p14:creationId xmlns:p14="http://schemas.microsoft.com/office/powerpoint/2010/main" val="420233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F026-2D10-F174-A057-D079C65B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8" y="0"/>
            <a:ext cx="10515600" cy="1325563"/>
          </a:xfrm>
        </p:spPr>
        <p:txBody>
          <a:bodyPr/>
          <a:lstStyle/>
          <a:p>
            <a:r>
              <a:rPr lang="en-US" dirty="0"/>
              <a:t>Gating Summary – LN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CA33E-BCE0-BB66-87CE-8FDE0CF50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6" y="997136"/>
            <a:ext cx="3009900" cy="2886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93BDA-050D-EA3A-870A-EEB5B3AFB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57" y="997135"/>
            <a:ext cx="3009900" cy="288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4ED090-271D-030F-FC08-D10DBE1F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9510" y="997135"/>
            <a:ext cx="2990850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95F9B-8B09-B576-7ECA-2EBD0607F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1150" y="997135"/>
            <a:ext cx="2990850" cy="293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D3A1BF-5A11-4DCB-EB1A-7DFEFC8E1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5297" y="3930835"/>
            <a:ext cx="2990850" cy="293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9A4A53-BBA7-59C7-9133-08F1288B5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4447" y="3986900"/>
            <a:ext cx="2990850" cy="29337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71F933-3994-1388-9034-C634B2469D2A}"/>
              </a:ext>
            </a:extLst>
          </p:cNvPr>
          <p:cNvCxnSpPr/>
          <p:nvPr/>
        </p:nvCxnSpPr>
        <p:spPr>
          <a:xfrm flipV="1">
            <a:off x="2503967" y="2440172"/>
            <a:ext cx="2200940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1B49C-9B79-F69B-A962-62E5BFC53219}"/>
              </a:ext>
            </a:extLst>
          </p:cNvPr>
          <p:cNvCxnSpPr/>
          <p:nvPr/>
        </p:nvCxnSpPr>
        <p:spPr>
          <a:xfrm flipV="1">
            <a:off x="4983568" y="2416359"/>
            <a:ext cx="2200940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ECA2BA-AC33-0966-5B80-10E9CE952AB9}"/>
              </a:ext>
            </a:extLst>
          </p:cNvPr>
          <p:cNvCxnSpPr/>
          <p:nvPr/>
        </p:nvCxnSpPr>
        <p:spPr>
          <a:xfrm flipV="1">
            <a:off x="7799424" y="1654359"/>
            <a:ext cx="2200940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55462-E5E8-9384-E794-5A289DB5A09C}"/>
              </a:ext>
            </a:extLst>
          </p:cNvPr>
          <p:cNvCxnSpPr/>
          <p:nvPr/>
        </p:nvCxnSpPr>
        <p:spPr>
          <a:xfrm flipV="1">
            <a:off x="8331938" y="1995061"/>
            <a:ext cx="2200940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63E972-2361-427F-8609-DCA5CFA1ACA0}"/>
              </a:ext>
            </a:extLst>
          </p:cNvPr>
          <p:cNvCxnSpPr>
            <a:cxnSpLocks/>
          </p:cNvCxnSpPr>
          <p:nvPr/>
        </p:nvCxnSpPr>
        <p:spPr>
          <a:xfrm>
            <a:off x="11263258" y="2872292"/>
            <a:ext cx="0" cy="1452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DF5CB2-40A1-C00B-9D73-0ABE6A962CB4}"/>
              </a:ext>
            </a:extLst>
          </p:cNvPr>
          <p:cNvCxnSpPr>
            <a:cxnSpLocks/>
          </p:cNvCxnSpPr>
          <p:nvPr/>
        </p:nvCxnSpPr>
        <p:spPr>
          <a:xfrm rot="10800000">
            <a:off x="8746048" y="4839899"/>
            <a:ext cx="23566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51FD3C-6BC9-9A96-47E3-EF85CAE49EBD}"/>
              </a:ext>
            </a:extLst>
          </p:cNvPr>
          <p:cNvCxnSpPr>
            <a:cxnSpLocks/>
          </p:cNvCxnSpPr>
          <p:nvPr/>
        </p:nvCxnSpPr>
        <p:spPr>
          <a:xfrm flipH="1" flipV="1">
            <a:off x="8746048" y="5631628"/>
            <a:ext cx="2811800" cy="5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87C4B1-D79F-4A7F-9AD3-DD10D48550F6}"/>
              </a:ext>
            </a:extLst>
          </p:cNvPr>
          <p:cNvCxnSpPr>
            <a:cxnSpLocks/>
          </p:cNvCxnSpPr>
          <p:nvPr/>
        </p:nvCxnSpPr>
        <p:spPr>
          <a:xfrm flipH="1" flipV="1">
            <a:off x="8803378" y="5453750"/>
            <a:ext cx="2167068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3906E-2A5E-872C-02FD-671D828A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A6DD-B1D8-A4E4-6289-7A52C47B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8" y="0"/>
            <a:ext cx="10515600" cy="1325563"/>
          </a:xfrm>
        </p:spPr>
        <p:txBody>
          <a:bodyPr/>
          <a:lstStyle/>
          <a:p>
            <a:r>
              <a:rPr lang="en-US" dirty="0"/>
              <a:t>Gating Summary – Spleen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01BFE-7FBD-1892-EE8D-33321357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6" y="997136"/>
            <a:ext cx="3009900" cy="2886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4820B-D5F0-7DD8-8504-26359D4B8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57" y="997135"/>
            <a:ext cx="3009900" cy="288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82F21-A4AB-C62E-7BB2-7C6307D1C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9510" y="997135"/>
            <a:ext cx="2990850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7F9CE1-D232-3CD4-A0D9-7FC4A8E94D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1150" y="997135"/>
            <a:ext cx="2990850" cy="293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DA14E4-DFE6-A541-982B-2A411766F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5297" y="3930835"/>
            <a:ext cx="2990850" cy="293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FBBE8A-D5F8-8230-14B4-429479AC4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4447" y="3986900"/>
            <a:ext cx="2990850" cy="29337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7E7DF3-1F6D-EEB4-7C3E-BC14B9A65330}"/>
              </a:ext>
            </a:extLst>
          </p:cNvPr>
          <p:cNvCxnSpPr/>
          <p:nvPr/>
        </p:nvCxnSpPr>
        <p:spPr>
          <a:xfrm flipV="1">
            <a:off x="2503967" y="2440172"/>
            <a:ext cx="2200940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700634-4919-180C-23D6-275D3736C228}"/>
              </a:ext>
            </a:extLst>
          </p:cNvPr>
          <p:cNvCxnSpPr/>
          <p:nvPr/>
        </p:nvCxnSpPr>
        <p:spPr>
          <a:xfrm flipV="1">
            <a:off x="4983568" y="2416359"/>
            <a:ext cx="2200940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F9F9D9-1D4E-8C24-81FA-5207D86C02BF}"/>
              </a:ext>
            </a:extLst>
          </p:cNvPr>
          <p:cNvCxnSpPr/>
          <p:nvPr/>
        </p:nvCxnSpPr>
        <p:spPr>
          <a:xfrm flipV="1">
            <a:off x="7799424" y="1654359"/>
            <a:ext cx="2200940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475E0-E102-9D28-ABE7-F79DA38B5D2E}"/>
              </a:ext>
            </a:extLst>
          </p:cNvPr>
          <p:cNvCxnSpPr/>
          <p:nvPr/>
        </p:nvCxnSpPr>
        <p:spPr>
          <a:xfrm flipV="1">
            <a:off x="8331938" y="1995061"/>
            <a:ext cx="2200940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19FCEB4-A043-8976-64E9-AFD13679874B}"/>
              </a:ext>
            </a:extLst>
          </p:cNvPr>
          <p:cNvCxnSpPr>
            <a:cxnSpLocks/>
          </p:cNvCxnSpPr>
          <p:nvPr/>
        </p:nvCxnSpPr>
        <p:spPr>
          <a:xfrm>
            <a:off x="11263258" y="2872292"/>
            <a:ext cx="0" cy="1452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7E35E3-C7AC-DCA5-DD06-23AE7D49C834}"/>
              </a:ext>
            </a:extLst>
          </p:cNvPr>
          <p:cNvCxnSpPr>
            <a:cxnSpLocks/>
          </p:cNvCxnSpPr>
          <p:nvPr/>
        </p:nvCxnSpPr>
        <p:spPr>
          <a:xfrm rot="10800000">
            <a:off x="8746048" y="4839899"/>
            <a:ext cx="23566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82C193-B7F7-3515-3631-CD087652F19C}"/>
              </a:ext>
            </a:extLst>
          </p:cNvPr>
          <p:cNvCxnSpPr>
            <a:cxnSpLocks/>
          </p:cNvCxnSpPr>
          <p:nvPr/>
        </p:nvCxnSpPr>
        <p:spPr>
          <a:xfrm flipH="1" flipV="1">
            <a:off x="8746048" y="5631628"/>
            <a:ext cx="2811800" cy="5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D7C4CB-4E49-59AA-7DFF-F9B132A8101D}"/>
              </a:ext>
            </a:extLst>
          </p:cNvPr>
          <p:cNvCxnSpPr>
            <a:cxnSpLocks/>
          </p:cNvCxnSpPr>
          <p:nvPr/>
        </p:nvCxnSpPr>
        <p:spPr>
          <a:xfrm flipH="1" flipV="1">
            <a:off x="8803378" y="5453750"/>
            <a:ext cx="2167068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DAE839-CA05-A79B-25E5-580332B3862E}"/>
              </a:ext>
            </a:extLst>
          </p:cNvPr>
          <p:cNvSpPr txBox="1"/>
          <p:nvPr/>
        </p:nvSpPr>
        <p:spPr>
          <a:xfrm>
            <a:off x="808074" y="4568769"/>
            <a:ext cx="368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Thoughts on CD44 vs FoxP3 gating?</a:t>
            </a:r>
          </a:p>
        </p:txBody>
      </p:sp>
    </p:spTree>
    <p:extLst>
      <p:ext uri="{BB962C8B-B14F-4D97-AF65-F5344CB8AC3E}">
        <p14:creationId xmlns:p14="http://schemas.microsoft.com/office/powerpoint/2010/main" val="23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3AEF8-EFAE-5C9C-5679-B3442AB2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4C01-670B-D0BE-F502-BC8C593E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Chimerism –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DA7C6-2E89-2015-1205-036182A7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213" y="1443991"/>
            <a:ext cx="8449573" cy="44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5E715-EBE6-A5AA-0E7F-749EB26D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9D92-616A-14AE-1696-B8A5D7B0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Cells –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74ECB-6A37-7375-8E6D-B1817B3D6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076" y="1447122"/>
            <a:ext cx="8517847" cy="44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7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324E4-6AB7-1076-4777-55566C273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AE15-6BB6-CE68-C39C-C69D064E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Treg Cells –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D0439-9D73-4A91-4352-31A787ED6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6964" y="1447122"/>
            <a:ext cx="8038070" cy="44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91C4-992F-C729-A012-FAA24D56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Anergic Cells –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DF544-62EF-852A-CF7F-3F0671766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076" y="1443991"/>
            <a:ext cx="8517847" cy="4486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5FB9E-1186-CA54-4011-018F8AF7C2EA}"/>
              </a:ext>
            </a:extLst>
          </p:cNvPr>
          <p:cNvSpPr txBox="1"/>
          <p:nvPr/>
        </p:nvSpPr>
        <p:spPr>
          <a:xfrm>
            <a:off x="664556" y="6257260"/>
            <a:ext cx="971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p-</a:t>
            </a:r>
            <a:r>
              <a:rPr lang="en-US" dirty="0" err="1"/>
              <a:t>val</a:t>
            </a:r>
            <a:r>
              <a:rPr lang="en-US" dirty="0"/>
              <a:t> &gt; 0.05 for Control vs Experimental Cell Populations; Anergic </a:t>
            </a:r>
            <a:r>
              <a:rPr lang="en-US" dirty="0" err="1"/>
              <a:t>Tmem</a:t>
            </a:r>
            <a:r>
              <a:rPr lang="en-US" dirty="0"/>
              <a:t>: Recipient p-</a:t>
            </a:r>
            <a:r>
              <a:rPr lang="en-US" dirty="0" err="1"/>
              <a:t>val</a:t>
            </a:r>
            <a:r>
              <a:rPr lang="en-US" dirty="0"/>
              <a:t>: 0.07</a:t>
            </a:r>
          </a:p>
        </p:txBody>
      </p:sp>
    </p:spTree>
    <p:extLst>
      <p:ext uri="{BB962C8B-B14F-4D97-AF65-F5344CB8AC3E}">
        <p14:creationId xmlns:p14="http://schemas.microsoft.com/office/powerpoint/2010/main" val="394635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67</Words>
  <Application>Microsoft Office PowerPoint</Application>
  <PresentationFormat>Widescreen</PresentationFormat>
  <Paragraphs>16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Summary of Skin Tx</vt:lpstr>
      <vt:lpstr>Gating Summary – LN</vt:lpstr>
      <vt:lpstr>Gating Summary – Spleen</vt:lpstr>
      <vt:lpstr>Chimerism – Summary</vt:lpstr>
      <vt:lpstr>Naive Cells – Summary</vt:lpstr>
      <vt:lpstr>Treg Cells – Summary</vt:lpstr>
      <vt:lpstr>Anergic Cells –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Brendan Foley</dc:creator>
  <cp:lastModifiedBy>Brendan Foley</cp:lastModifiedBy>
  <cp:revision>23</cp:revision>
  <dcterms:created xsi:type="dcterms:W3CDTF">2025-06-29T15:12:56Z</dcterms:created>
  <dcterms:modified xsi:type="dcterms:W3CDTF">2025-07-07T15:02:55Z</dcterms:modified>
</cp:coreProperties>
</file>