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7" r:id="rId1"/>
  </p:sldMasterIdLst>
  <p:sldIdLst>
    <p:sldId id="260" r:id="rId2"/>
    <p:sldId id="259" r:id="rId3"/>
    <p:sldId id="257" r:id="rId4"/>
    <p:sldId id="258"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billyfowler\Desktop\3.10%20Presenting%20SQL%20Results\3.10%20excel%20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billyfowler\Desktop\3.10%20Presenting%20SQL%20Results\ren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Rating</a:t>
            </a:r>
            <a:r>
              <a:rPr lang="en-US" baseline="0"/>
              <a:t> Revenue Wheel</a:t>
            </a:r>
            <a:endParaRPr lang="en-US"/>
          </a:p>
        </c:rich>
      </c:tx>
      <c:layout>
        <c:manualLayout>
          <c:xMode val="edge"/>
          <c:yMode val="edge"/>
          <c:x val="0.26339326376802707"/>
          <c:y val="2.582496413199426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'Rating revenue gain'!$B$1</c:f>
              <c:strCache>
                <c:ptCount val="1"/>
                <c:pt idx="0">
                  <c:v>number_of_film</c:v>
                </c:pt>
              </c:strCache>
            </c:strRef>
          </c:tx>
          <c:dPt>
            <c:idx val="0"/>
            <c:bubble3D val="0"/>
            <c:spPr>
              <a:solidFill>
                <a:schemeClr val="dk1">
                  <a:tint val="8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67C-CD48-BFDD-6A5323D58F8F}"/>
              </c:ext>
            </c:extLst>
          </c:dPt>
          <c:dPt>
            <c:idx val="1"/>
            <c:bubble3D val="0"/>
            <c:spPr>
              <a:solidFill>
                <a:schemeClr val="dk1">
                  <a:tint val="5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67C-CD48-BFDD-6A5323D58F8F}"/>
              </c:ext>
            </c:extLst>
          </c:dPt>
          <c:dPt>
            <c:idx val="2"/>
            <c:bubble3D val="0"/>
            <c:spPr>
              <a:solidFill>
                <a:schemeClr val="dk1">
                  <a:tint val="7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67C-CD48-BFDD-6A5323D58F8F}"/>
              </c:ext>
            </c:extLst>
          </c:dPt>
          <c:dPt>
            <c:idx val="3"/>
            <c:bubble3D val="0"/>
            <c:spPr>
              <a:solidFill>
                <a:schemeClr val="dk1">
                  <a:tint val="92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67C-CD48-BFDD-6A5323D58F8F}"/>
              </c:ext>
            </c:extLst>
          </c:dPt>
          <c:dPt>
            <c:idx val="4"/>
            <c:bubble3D val="0"/>
            <c:spPr>
              <a:solidFill>
                <a:schemeClr val="dk1">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367C-CD48-BFDD-6A5323D58F8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'Rating revenue gain'!$A$2:$A$6</c:f>
              <c:strCache>
                <c:ptCount val="5"/>
                <c:pt idx="0">
                  <c:v>PG-13</c:v>
                </c:pt>
                <c:pt idx="1">
                  <c:v>NC-17</c:v>
                </c:pt>
                <c:pt idx="2">
                  <c:v>PG</c:v>
                </c:pt>
                <c:pt idx="3">
                  <c:v>R</c:v>
                </c:pt>
                <c:pt idx="4">
                  <c:v>G</c:v>
                </c:pt>
              </c:strCache>
            </c:strRef>
          </c:cat>
          <c:val>
            <c:numRef>
              <c:f>'Rating revenue gain'!$B$2:$B$6</c:f>
              <c:numCache>
                <c:formatCode>General</c:formatCode>
                <c:ptCount val="5"/>
                <c:pt idx="0">
                  <c:v>213</c:v>
                </c:pt>
                <c:pt idx="1">
                  <c:v>202</c:v>
                </c:pt>
                <c:pt idx="2">
                  <c:v>183</c:v>
                </c:pt>
                <c:pt idx="3">
                  <c:v>189</c:v>
                </c:pt>
                <c:pt idx="4">
                  <c:v>171</c:v>
                </c:pt>
              </c:numCache>
            </c:numRef>
          </c:val>
          <c:extLst>
            <c:ext xmlns:c16="http://schemas.microsoft.com/office/drawing/2014/chart" uri="{C3380CC4-5D6E-409C-BE32-E72D297353CC}">
              <c16:uniqueId val="{0000000A-367C-CD48-BFDD-6A5323D58F8F}"/>
            </c:ext>
          </c:extLst>
        </c:ser>
        <c:ser>
          <c:idx val="1"/>
          <c:order val="1"/>
          <c:tx>
            <c:strRef>
              <c:f>'Rating revenue gain'!$C$1</c:f>
              <c:strCache>
                <c:ptCount val="1"/>
                <c:pt idx="0">
                  <c:v>total_times_rented</c:v>
                </c:pt>
              </c:strCache>
            </c:strRef>
          </c:tx>
          <c:dPt>
            <c:idx val="0"/>
            <c:bubble3D val="0"/>
            <c:spPr>
              <a:solidFill>
                <a:schemeClr val="dk1">
                  <a:tint val="8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C-367C-CD48-BFDD-6A5323D58F8F}"/>
              </c:ext>
            </c:extLst>
          </c:dPt>
          <c:dPt>
            <c:idx val="1"/>
            <c:bubble3D val="0"/>
            <c:spPr>
              <a:solidFill>
                <a:schemeClr val="dk1">
                  <a:tint val="5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E-367C-CD48-BFDD-6A5323D58F8F}"/>
              </c:ext>
            </c:extLst>
          </c:dPt>
          <c:dPt>
            <c:idx val="2"/>
            <c:bubble3D val="0"/>
            <c:spPr>
              <a:solidFill>
                <a:schemeClr val="dk1">
                  <a:tint val="7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0-367C-CD48-BFDD-6A5323D58F8F}"/>
              </c:ext>
            </c:extLst>
          </c:dPt>
          <c:dPt>
            <c:idx val="3"/>
            <c:bubble3D val="0"/>
            <c:spPr>
              <a:solidFill>
                <a:schemeClr val="dk1">
                  <a:tint val="92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2-367C-CD48-BFDD-6A5323D58F8F}"/>
              </c:ext>
            </c:extLst>
          </c:dPt>
          <c:dPt>
            <c:idx val="4"/>
            <c:bubble3D val="0"/>
            <c:spPr>
              <a:solidFill>
                <a:schemeClr val="dk1">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4-367C-CD48-BFDD-6A5323D58F8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'Rating revenue gain'!$A$2:$A$6</c:f>
              <c:strCache>
                <c:ptCount val="5"/>
                <c:pt idx="0">
                  <c:v>PG-13</c:v>
                </c:pt>
                <c:pt idx="1">
                  <c:v>NC-17</c:v>
                </c:pt>
                <c:pt idx="2">
                  <c:v>PG</c:v>
                </c:pt>
                <c:pt idx="3">
                  <c:v>R</c:v>
                </c:pt>
                <c:pt idx="4">
                  <c:v>G</c:v>
                </c:pt>
              </c:strCache>
            </c:strRef>
          </c:cat>
          <c:val>
            <c:numRef>
              <c:f>'Rating revenue gain'!$C$2:$C$6</c:f>
              <c:numCache>
                <c:formatCode>General</c:formatCode>
                <c:ptCount val="5"/>
                <c:pt idx="0">
                  <c:v>3245</c:v>
                </c:pt>
                <c:pt idx="1">
                  <c:v>3008</c:v>
                </c:pt>
                <c:pt idx="2">
                  <c:v>2938</c:v>
                </c:pt>
                <c:pt idx="3">
                  <c:v>2897</c:v>
                </c:pt>
                <c:pt idx="4">
                  <c:v>2508</c:v>
                </c:pt>
              </c:numCache>
            </c:numRef>
          </c:val>
          <c:extLst>
            <c:ext xmlns:c16="http://schemas.microsoft.com/office/drawing/2014/chart" uri="{C3380CC4-5D6E-409C-BE32-E72D297353CC}">
              <c16:uniqueId val="{00000015-367C-CD48-BFDD-6A5323D58F8F}"/>
            </c:ext>
          </c:extLst>
        </c:ser>
        <c:ser>
          <c:idx val="2"/>
          <c:order val="2"/>
          <c:tx>
            <c:strRef>
              <c:f>'Rating revenue gain'!$D$1</c:f>
              <c:strCache>
                <c:ptCount val="1"/>
                <c:pt idx="0">
                  <c:v>total_revenue</c:v>
                </c:pt>
              </c:strCache>
            </c:strRef>
          </c:tx>
          <c:dPt>
            <c:idx val="0"/>
            <c:bubble3D val="0"/>
            <c:spPr>
              <a:solidFill>
                <a:schemeClr val="dk1">
                  <a:tint val="8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367C-CD48-BFDD-6A5323D58F8F}"/>
              </c:ext>
            </c:extLst>
          </c:dPt>
          <c:dPt>
            <c:idx val="1"/>
            <c:bubble3D val="0"/>
            <c:spPr>
              <a:solidFill>
                <a:schemeClr val="dk1">
                  <a:tint val="5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367C-CD48-BFDD-6A5323D58F8F}"/>
              </c:ext>
            </c:extLst>
          </c:dPt>
          <c:dPt>
            <c:idx val="2"/>
            <c:bubble3D val="0"/>
            <c:spPr>
              <a:solidFill>
                <a:schemeClr val="dk1">
                  <a:tint val="78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367C-CD48-BFDD-6A5323D58F8F}"/>
              </c:ext>
            </c:extLst>
          </c:dPt>
          <c:dPt>
            <c:idx val="3"/>
            <c:bubble3D val="0"/>
            <c:spPr>
              <a:solidFill>
                <a:schemeClr val="dk1">
                  <a:tint val="92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367C-CD48-BFDD-6A5323D58F8F}"/>
              </c:ext>
            </c:extLst>
          </c:dPt>
          <c:dPt>
            <c:idx val="4"/>
            <c:bubble3D val="0"/>
            <c:spPr>
              <a:solidFill>
                <a:schemeClr val="dk1">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367C-CD48-BFDD-6A5323D58F8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'Rating revenue gain'!$A$2:$A$6</c:f>
              <c:strCache>
                <c:ptCount val="5"/>
                <c:pt idx="0">
                  <c:v>PG-13</c:v>
                </c:pt>
                <c:pt idx="1">
                  <c:v>NC-17</c:v>
                </c:pt>
                <c:pt idx="2">
                  <c:v>PG</c:v>
                </c:pt>
                <c:pt idx="3">
                  <c:v>R</c:v>
                </c:pt>
                <c:pt idx="4">
                  <c:v>G</c:v>
                </c:pt>
              </c:strCache>
            </c:strRef>
          </c:cat>
          <c:val>
            <c:numRef>
              <c:f>'Rating revenue gain'!$D$2:$D$6</c:f>
              <c:numCache>
                <c:formatCode>General</c:formatCode>
                <c:ptCount val="5"/>
                <c:pt idx="0">
                  <c:v>13855.56</c:v>
                </c:pt>
                <c:pt idx="1">
                  <c:v>12634.92</c:v>
                </c:pt>
                <c:pt idx="2">
                  <c:v>12236.65</c:v>
                </c:pt>
                <c:pt idx="3">
                  <c:v>12073.03</c:v>
                </c:pt>
                <c:pt idx="4">
                  <c:v>10511.88</c:v>
                </c:pt>
              </c:numCache>
            </c:numRef>
          </c:val>
          <c:extLst>
            <c:ext xmlns:c16="http://schemas.microsoft.com/office/drawing/2014/chart" uri="{C3380CC4-5D6E-409C-BE32-E72D297353CC}">
              <c16:uniqueId val="{00000020-367C-CD48-BFDD-6A5323D58F8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[rent.csv]Sheet1!PivotTable1</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Rental Duration per Genre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Sheet1!$A$4:$A$21</c:f>
              <c:strCache>
                <c:ptCount val="17"/>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Thriller</c:v>
                </c:pt>
                <c:pt idx="16">
                  <c:v>Travel</c:v>
                </c:pt>
              </c:strCache>
            </c:strRef>
          </c:cat>
          <c:val>
            <c:numRef>
              <c:f>Sheet1!$B$4:$B$21</c:f>
              <c:numCache>
                <c:formatCode>General</c:formatCode>
                <c:ptCount val="17"/>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6</c:v>
                </c:pt>
                <c:pt idx="16">
                  <c:v>5</c:v>
                </c:pt>
              </c:numCache>
            </c:numRef>
          </c:val>
          <c:extLst>
            <c:ext xmlns:c16="http://schemas.microsoft.com/office/drawing/2014/chart" uri="{C3380CC4-5D6E-409C-BE32-E72D297353CC}">
              <c16:uniqueId val="{00000000-2AE8-3B46-9929-7A8F6F67844F}"/>
            </c:ext>
          </c:extLst>
        </c:ser>
        <c:dLbls>
          <c:dLblPos val="inEnd"/>
          <c:showLegendKey val="0"/>
          <c:showVal val="1"/>
          <c:showCatName val="0"/>
          <c:showSerName val="0"/>
          <c:showPercent val="0"/>
          <c:showBubbleSize val="0"/>
        </c:dLbls>
        <c:gapWidth val="100"/>
        <c:overlap val="-24"/>
        <c:axId val="109644863"/>
        <c:axId val="109804895"/>
      </c:barChart>
      <c:catAx>
        <c:axId val="1096448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9804895"/>
        <c:crosses val="autoZero"/>
        <c:auto val="1"/>
        <c:lblAlgn val="ctr"/>
        <c:lblOffset val="100"/>
        <c:noMultiLvlLbl val="0"/>
      </c:catAx>
      <c:valAx>
        <c:axId val="10980489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96448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2.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EB17E7-6971-45E7-A111-BC8216999732}"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DDEF2559-D454-4F7C-959C-6E9474B846DC}">
      <dgm:prSet/>
      <dgm:spPr/>
      <dgm:t>
        <a:bodyPr/>
        <a:lstStyle/>
        <a:p>
          <a:r>
            <a:rPr lang="en-US" b="1" u="sng" dirty="0">
              <a:solidFill>
                <a:srgbClr val="0070C0"/>
              </a:solidFill>
            </a:rPr>
            <a:t>Rating revenue  </a:t>
          </a:r>
        </a:p>
      </dgm:t>
    </dgm:pt>
    <dgm:pt modelId="{E47B61D0-E075-43BE-8499-13B4BB63ABB0}" type="parTrans" cxnId="{B2C108B4-D666-4955-8ED1-959173BAB764}">
      <dgm:prSet/>
      <dgm:spPr/>
      <dgm:t>
        <a:bodyPr/>
        <a:lstStyle/>
        <a:p>
          <a:endParaRPr lang="en-US"/>
        </a:p>
      </dgm:t>
    </dgm:pt>
    <dgm:pt modelId="{075E9E12-F1DB-4DC6-A05C-E02C492D4DF1}" type="sibTrans" cxnId="{B2C108B4-D666-4955-8ED1-959173BAB764}">
      <dgm:prSet/>
      <dgm:spPr/>
      <dgm:t>
        <a:bodyPr/>
        <a:lstStyle/>
        <a:p>
          <a:endParaRPr lang="en-US"/>
        </a:p>
      </dgm:t>
    </dgm:pt>
    <dgm:pt modelId="{25421347-E2B5-41D4-A409-51AD54C4E639}">
      <dgm:prSet/>
      <dgm:spPr/>
      <dgm:t>
        <a:bodyPr/>
        <a:lstStyle/>
        <a:p>
          <a:r>
            <a:rPr lang="en-US" dirty="0"/>
            <a:t>-Which movies contributed the most/least to revenue gain? </a:t>
          </a:r>
        </a:p>
      </dgm:t>
    </dgm:pt>
    <dgm:pt modelId="{19718BFA-F610-4EB2-88EF-49A8E40A1379}" type="parTrans" cxnId="{1156BBD5-30DE-4246-9AC5-3DB2A93619C5}">
      <dgm:prSet/>
      <dgm:spPr/>
      <dgm:t>
        <a:bodyPr/>
        <a:lstStyle/>
        <a:p>
          <a:endParaRPr lang="en-US"/>
        </a:p>
      </dgm:t>
    </dgm:pt>
    <dgm:pt modelId="{AE0B989A-C511-43CE-ACC6-AD9B7EDB5B42}" type="sibTrans" cxnId="{1156BBD5-30DE-4246-9AC5-3DB2A93619C5}">
      <dgm:prSet/>
      <dgm:spPr/>
      <dgm:t>
        <a:bodyPr/>
        <a:lstStyle/>
        <a:p>
          <a:endParaRPr lang="en-US"/>
        </a:p>
      </dgm:t>
    </dgm:pt>
    <dgm:pt modelId="{E99EE59F-2693-4B91-81F9-4FF67ABFB233}">
      <dgm:prSet/>
      <dgm:spPr/>
      <dgm:t>
        <a:bodyPr/>
        <a:lstStyle/>
        <a:p>
          <a:r>
            <a:rPr lang="en-US" b="1" i="0" u="sng" dirty="0">
              <a:solidFill>
                <a:srgbClr val="0070C0"/>
              </a:solidFill>
            </a:rPr>
            <a:t>Location Analysis</a:t>
          </a:r>
        </a:p>
      </dgm:t>
    </dgm:pt>
    <dgm:pt modelId="{0CFC41C3-FE08-4503-8C63-40F4D3E13EC9}" type="parTrans" cxnId="{ECDC7C7D-90B0-4CC2-A684-C13584C9EC9D}">
      <dgm:prSet/>
      <dgm:spPr/>
      <dgm:t>
        <a:bodyPr/>
        <a:lstStyle/>
        <a:p>
          <a:endParaRPr lang="en-US"/>
        </a:p>
      </dgm:t>
    </dgm:pt>
    <dgm:pt modelId="{B07CC974-33F0-4AA7-B303-F63CBF5D47CA}" type="sibTrans" cxnId="{ECDC7C7D-90B0-4CC2-A684-C13584C9EC9D}">
      <dgm:prSet/>
      <dgm:spPr/>
      <dgm:t>
        <a:bodyPr/>
        <a:lstStyle/>
        <a:p>
          <a:endParaRPr lang="en-US"/>
        </a:p>
      </dgm:t>
    </dgm:pt>
    <dgm:pt modelId="{FB6E0C83-5EBA-4F63-A08E-57EA9D9C93FC}">
      <dgm:prSet/>
      <dgm:spPr/>
      <dgm:t>
        <a:bodyPr/>
        <a:lstStyle/>
        <a:p>
          <a:r>
            <a:rPr lang="en-US"/>
            <a:t>-Which countries are Rockbuster customers based in? </a:t>
          </a:r>
        </a:p>
      </dgm:t>
    </dgm:pt>
    <dgm:pt modelId="{769B68C8-689F-4DFD-AD84-22BBD379D5FB}" type="parTrans" cxnId="{ED760700-DFC7-40B8-8499-F6F6212A9F9C}">
      <dgm:prSet/>
      <dgm:spPr/>
      <dgm:t>
        <a:bodyPr/>
        <a:lstStyle/>
        <a:p>
          <a:endParaRPr lang="en-US"/>
        </a:p>
      </dgm:t>
    </dgm:pt>
    <dgm:pt modelId="{7E6CC07E-9655-448D-81FF-8FF9E690D1F3}" type="sibTrans" cxnId="{ED760700-DFC7-40B8-8499-F6F6212A9F9C}">
      <dgm:prSet/>
      <dgm:spPr/>
      <dgm:t>
        <a:bodyPr/>
        <a:lstStyle/>
        <a:p>
          <a:endParaRPr lang="en-US"/>
        </a:p>
      </dgm:t>
    </dgm:pt>
    <dgm:pt modelId="{2BCDE33B-076B-4C41-9B58-A680CC491807}">
      <dgm:prSet/>
      <dgm:spPr/>
      <dgm:t>
        <a:bodyPr/>
        <a:lstStyle/>
        <a:p>
          <a:r>
            <a:rPr lang="en-US" b="1" u="sng" dirty="0">
              <a:solidFill>
                <a:srgbClr val="0070C0"/>
              </a:solidFill>
            </a:rPr>
            <a:t>Rental Duration</a:t>
          </a:r>
        </a:p>
      </dgm:t>
    </dgm:pt>
    <dgm:pt modelId="{1540C612-87DC-4998-BAD9-A254EB2A2830}" type="parTrans" cxnId="{78973327-3360-4BFC-888E-77D8F4B5CECF}">
      <dgm:prSet/>
      <dgm:spPr/>
      <dgm:t>
        <a:bodyPr/>
        <a:lstStyle/>
        <a:p>
          <a:endParaRPr lang="en-US"/>
        </a:p>
      </dgm:t>
    </dgm:pt>
    <dgm:pt modelId="{A34D6BB7-90B6-47E1-9997-20233B2A1770}" type="sibTrans" cxnId="{78973327-3360-4BFC-888E-77D8F4B5CECF}">
      <dgm:prSet/>
      <dgm:spPr/>
      <dgm:t>
        <a:bodyPr/>
        <a:lstStyle/>
        <a:p>
          <a:endParaRPr lang="en-US"/>
        </a:p>
      </dgm:t>
    </dgm:pt>
    <dgm:pt modelId="{393139DA-0F5B-4EA8-A62E-1FD3842ACBFA}">
      <dgm:prSet/>
      <dgm:spPr/>
      <dgm:t>
        <a:bodyPr/>
        <a:lstStyle/>
        <a:p>
          <a:r>
            <a:rPr lang="en-US"/>
            <a:t>-What was the average rental duration for all videos? </a:t>
          </a:r>
        </a:p>
      </dgm:t>
    </dgm:pt>
    <dgm:pt modelId="{07AB6A8C-6D71-4CA0-BE1D-542D06077215}" type="parTrans" cxnId="{198EF847-0238-4017-8F62-4E745E88D18A}">
      <dgm:prSet/>
      <dgm:spPr/>
      <dgm:t>
        <a:bodyPr/>
        <a:lstStyle/>
        <a:p>
          <a:endParaRPr lang="en-US"/>
        </a:p>
      </dgm:t>
    </dgm:pt>
    <dgm:pt modelId="{29E06720-5892-491A-97F2-016C3D158685}" type="sibTrans" cxnId="{198EF847-0238-4017-8F62-4E745E88D18A}">
      <dgm:prSet/>
      <dgm:spPr/>
      <dgm:t>
        <a:bodyPr/>
        <a:lstStyle/>
        <a:p>
          <a:endParaRPr lang="en-US"/>
        </a:p>
      </dgm:t>
    </dgm:pt>
    <dgm:pt modelId="{487B9E48-3637-4F9C-A3D6-1739DAC9C78B}">
      <dgm:prSet/>
      <dgm:spPr/>
      <dgm:t>
        <a:bodyPr/>
        <a:lstStyle/>
        <a:p>
          <a:r>
            <a:rPr lang="en-US" b="1" u="sng" dirty="0">
              <a:solidFill>
                <a:srgbClr val="0070C0"/>
              </a:solidFill>
            </a:rPr>
            <a:t>Customer</a:t>
          </a:r>
          <a:r>
            <a:rPr lang="en-US" dirty="0"/>
            <a:t>  </a:t>
          </a:r>
        </a:p>
      </dgm:t>
    </dgm:pt>
    <dgm:pt modelId="{64DCCFA5-7A39-431D-AD21-ECFC5C795DC6}" type="parTrans" cxnId="{DE3516F8-9206-4C10-948E-2D09819D4A64}">
      <dgm:prSet/>
      <dgm:spPr/>
      <dgm:t>
        <a:bodyPr/>
        <a:lstStyle/>
        <a:p>
          <a:endParaRPr lang="en-US"/>
        </a:p>
      </dgm:t>
    </dgm:pt>
    <dgm:pt modelId="{2E6DAF39-1889-4F67-8EBA-79EAECCDB68D}" type="sibTrans" cxnId="{DE3516F8-9206-4C10-948E-2D09819D4A64}">
      <dgm:prSet/>
      <dgm:spPr/>
      <dgm:t>
        <a:bodyPr/>
        <a:lstStyle/>
        <a:p>
          <a:endParaRPr lang="en-US"/>
        </a:p>
      </dgm:t>
    </dgm:pt>
    <dgm:pt modelId="{634192FB-3D86-4BE0-A3F2-E513014A2AF9}">
      <dgm:prSet/>
      <dgm:spPr/>
      <dgm:t>
        <a:bodyPr/>
        <a:lstStyle/>
        <a:p>
          <a:r>
            <a:rPr lang="en-US"/>
            <a:t>-Where are customers with a high lifetime value based? </a:t>
          </a:r>
        </a:p>
      </dgm:t>
    </dgm:pt>
    <dgm:pt modelId="{63B00DB4-7D79-42F4-B4D9-1C60EE80DD2D}" type="parTrans" cxnId="{3C7FC985-AFEE-4FA1-825A-28722C42452B}">
      <dgm:prSet/>
      <dgm:spPr/>
      <dgm:t>
        <a:bodyPr/>
        <a:lstStyle/>
        <a:p>
          <a:endParaRPr lang="en-US"/>
        </a:p>
      </dgm:t>
    </dgm:pt>
    <dgm:pt modelId="{2BF7FF81-09B4-4CFC-ACB8-3CCFD1FEDCEC}" type="sibTrans" cxnId="{3C7FC985-AFEE-4FA1-825A-28722C42452B}">
      <dgm:prSet/>
      <dgm:spPr/>
      <dgm:t>
        <a:bodyPr/>
        <a:lstStyle/>
        <a:p>
          <a:endParaRPr lang="en-US"/>
        </a:p>
      </dgm:t>
    </dgm:pt>
    <dgm:pt modelId="{748BA085-CDC9-4945-8F6C-F3E4BA590C3C}">
      <dgm:prSet/>
      <dgm:spPr/>
      <dgm:t>
        <a:bodyPr/>
        <a:lstStyle/>
        <a:p>
          <a:r>
            <a:rPr lang="en-US" b="1" u="sng" dirty="0">
              <a:solidFill>
                <a:srgbClr val="0070C0"/>
              </a:solidFill>
            </a:rPr>
            <a:t>Geographic Regions</a:t>
          </a:r>
        </a:p>
      </dgm:t>
    </dgm:pt>
    <dgm:pt modelId="{36AED072-484D-4223-B572-91385FDB7B6A}" type="parTrans" cxnId="{AA6667CA-EA86-414A-BAC8-588FA84EEB07}">
      <dgm:prSet/>
      <dgm:spPr/>
      <dgm:t>
        <a:bodyPr/>
        <a:lstStyle/>
        <a:p>
          <a:endParaRPr lang="en-US"/>
        </a:p>
      </dgm:t>
    </dgm:pt>
    <dgm:pt modelId="{CDC53BC0-7326-4263-A650-25B8D24ABBFB}" type="sibTrans" cxnId="{AA6667CA-EA86-414A-BAC8-588FA84EEB07}">
      <dgm:prSet/>
      <dgm:spPr/>
      <dgm:t>
        <a:bodyPr/>
        <a:lstStyle/>
        <a:p>
          <a:endParaRPr lang="en-US"/>
        </a:p>
      </dgm:t>
    </dgm:pt>
    <dgm:pt modelId="{5A40EA07-EE17-497D-A0E6-36A0CA395978}">
      <dgm:prSet/>
      <dgm:spPr/>
      <dgm:t>
        <a:bodyPr/>
        <a:lstStyle/>
        <a:p>
          <a:r>
            <a:rPr lang="en-US"/>
            <a:t>-Do sales figures vary between geographic regions? </a:t>
          </a:r>
        </a:p>
      </dgm:t>
    </dgm:pt>
    <dgm:pt modelId="{6CF6EAD0-AE6F-4152-B8FC-864FB0D76041}" type="parTrans" cxnId="{A8F2BAD2-D111-466E-BC6B-6C246CB7A4F8}">
      <dgm:prSet/>
      <dgm:spPr/>
      <dgm:t>
        <a:bodyPr/>
        <a:lstStyle/>
        <a:p>
          <a:endParaRPr lang="en-US"/>
        </a:p>
      </dgm:t>
    </dgm:pt>
    <dgm:pt modelId="{C6EB6F96-DDC2-493E-986D-0843B7B15402}" type="sibTrans" cxnId="{A8F2BAD2-D111-466E-BC6B-6C246CB7A4F8}">
      <dgm:prSet/>
      <dgm:spPr/>
      <dgm:t>
        <a:bodyPr/>
        <a:lstStyle/>
        <a:p>
          <a:endParaRPr lang="en-US"/>
        </a:p>
      </dgm:t>
    </dgm:pt>
    <dgm:pt modelId="{5C24EE24-7760-EF4D-BBA7-15F2A14E3492}" type="pres">
      <dgm:prSet presAssocID="{FAEB17E7-6971-45E7-A111-BC8216999732}" presName="vert0" presStyleCnt="0">
        <dgm:presLayoutVars>
          <dgm:dir/>
          <dgm:animOne val="branch"/>
          <dgm:animLvl val="lvl"/>
        </dgm:presLayoutVars>
      </dgm:prSet>
      <dgm:spPr/>
    </dgm:pt>
    <dgm:pt modelId="{B03763D0-47DA-124C-9763-D918CB44C632}" type="pres">
      <dgm:prSet presAssocID="{DDEF2559-D454-4F7C-959C-6E9474B846DC}" presName="thickLine" presStyleLbl="alignNode1" presStyleIdx="0" presStyleCnt="10"/>
      <dgm:spPr/>
    </dgm:pt>
    <dgm:pt modelId="{2C5CA98C-ADA6-754B-9B39-8556681CFEA3}" type="pres">
      <dgm:prSet presAssocID="{DDEF2559-D454-4F7C-959C-6E9474B846DC}" presName="horz1" presStyleCnt="0"/>
      <dgm:spPr/>
    </dgm:pt>
    <dgm:pt modelId="{28ACEFCA-BAD2-C24D-918D-507BA61D67C0}" type="pres">
      <dgm:prSet presAssocID="{DDEF2559-D454-4F7C-959C-6E9474B846DC}" presName="tx1" presStyleLbl="revTx" presStyleIdx="0" presStyleCnt="10"/>
      <dgm:spPr/>
    </dgm:pt>
    <dgm:pt modelId="{56BB9887-9783-AF40-A73E-FEBB35E781A9}" type="pres">
      <dgm:prSet presAssocID="{DDEF2559-D454-4F7C-959C-6E9474B846DC}" presName="vert1" presStyleCnt="0"/>
      <dgm:spPr/>
    </dgm:pt>
    <dgm:pt modelId="{55F94FDB-0FB5-C04B-81C5-6E33E730D7AB}" type="pres">
      <dgm:prSet presAssocID="{25421347-E2B5-41D4-A409-51AD54C4E639}" presName="thickLine" presStyleLbl="alignNode1" presStyleIdx="1" presStyleCnt="10"/>
      <dgm:spPr/>
    </dgm:pt>
    <dgm:pt modelId="{FCF95CE9-A887-C04D-870C-CBDEB43C4B8F}" type="pres">
      <dgm:prSet presAssocID="{25421347-E2B5-41D4-A409-51AD54C4E639}" presName="horz1" presStyleCnt="0"/>
      <dgm:spPr/>
    </dgm:pt>
    <dgm:pt modelId="{260E2E42-0D20-BD45-8447-A005450F4576}" type="pres">
      <dgm:prSet presAssocID="{25421347-E2B5-41D4-A409-51AD54C4E639}" presName="tx1" presStyleLbl="revTx" presStyleIdx="1" presStyleCnt="10"/>
      <dgm:spPr/>
    </dgm:pt>
    <dgm:pt modelId="{7525439A-561E-C44B-8064-544E6BB71248}" type="pres">
      <dgm:prSet presAssocID="{25421347-E2B5-41D4-A409-51AD54C4E639}" presName="vert1" presStyleCnt="0"/>
      <dgm:spPr/>
    </dgm:pt>
    <dgm:pt modelId="{900B7A65-86F0-C74F-904E-4E8BFFFE9656}" type="pres">
      <dgm:prSet presAssocID="{E99EE59F-2693-4B91-81F9-4FF67ABFB233}" presName="thickLine" presStyleLbl="alignNode1" presStyleIdx="2" presStyleCnt="10"/>
      <dgm:spPr/>
    </dgm:pt>
    <dgm:pt modelId="{FE2E280F-FECA-5943-AA7A-4C35011BFB99}" type="pres">
      <dgm:prSet presAssocID="{E99EE59F-2693-4B91-81F9-4FF67ABFB233}" presName="horz1" presStyleCnt="0"/>
      <dgm:spPr/>
    </dgm:pt>
    <dgm:pt modelId="{BC713E97-D88D-1D43-B620-0A148AB1CD3A}" type="pres">
      <dgm:prSet presAssocID="{E99EE59F-2693-4B91-81F9-4FF67ABFB233}" presName="tx1" presStyleLbl="revTx" presStyleIdx="2" presStyleCnt="10"/>
      <dgm:spPr/>
    </dgm:pt>
    <dgm:pt modelId="{FD60BC46-C26D-8449-BED1-222636AB9D82}" type="pres">
      <dgm:prSet presAssocID="{E99EE59F-2693-4B91-81F9-4FF67ABFB233}" presName="vert1" presStyleCnt="0"/>
      <dgm:spPr/>
    </dgm:pt>
    <dgm:pt modelId="{25709A7E-8B00-1547-994D-78848342049A}" type="pres">
      <dgm:prSet presAssocID="{FB6E0C83-5EBA-4F63-A08E-57EA9D9C93FC}" presName="thickLine" presStyleLbl="alignNode1" presStyleIdx="3" presStyleCnt="10"/>
      <dgm:spPr/>
    </dgm:pt>
    <dgm:pt modelId="{399CD0E7-FE68-0B47-B72D-5ED38527A609}" type="pres">
      <dgm:prSet presAssocID="{FB6E0C83-5EBA-4F63-A08E-57EA9D9C93FC}" presName="horz1" presStyleCnt="0"/>
      <dgm:spPr/>
    </dgm:pt>
    <dgm:pt modelId="{33A8DB3E-D3A6-A149-B7DE-B6B27FC5BE96}" type="pres">
      <dgm:prSet presAssocID="{FB6E0C83-5EBA-4F63-A08E-57EA9D9C93FC}" presName="tx1" presStyleLbl="revTx" presStyleIdx="3" presStyleCnt="10"/>
      <dgm:spPr/>
    </dgm:pt>
    <dgm:pt modelId="{2E2F4813-EB91-F446-95AB-1A5FD4667030}" type="pres">
      <dgm:prSet presAssocID="{FB6E0C83-5EBA-4F63-A08E-57EA9D9C93FC}" presName="vert1" presStyleCnt="0"/>
      <dgm:spPr/>
    </dgm:pt>
    <dgm:pt modelId="{9F4FD206-161F-EB42-8800-770DF2C9AE84}" type="pres">
      <dgm:prSet presAssocID="{2BCDE33B-076B-4C41-9B58-A680CC491807}" presName="thickLine" presStyleLbl="alignNode1" presStyleIdx="4" presStyleCnt="10"/>
      <dgm:spPr/>
    </dgm:pt>
    <dgm:pt modelId="{8D5F8A04-E626-2549-AAFA-C8958C5C86F8}" type="pres">
      <dgm:prSet presAssocID="{2BCDE33B-076B-4C41-9B58-A680CC491807}" presName="horz1" presStyleCnt="0"/>
      <dgm:spPr/>
    </dgm:pt>
    <dgm:pt modelId="{E91DE3B6-2D98-C74F-AF74-64FB03AC0895}" type="pres">
      <dgm:prSet presAssocID="{2BCDE33B-076B-4C41-9B58-A680CC491807}" presName="tx1" presStyleLbl="revTx" presStyleIdx="4" presStyleCnt="10"/>
      <dgm:spPr/>
    </dgm:pt>
    <dgm:pt modelId="{64114E8A-1972-784E-ACCA-935A786D5F96}" type="pres">
      <dgm:prSet presAssocID="{2BCDE33B-076B-4C41-9B58-A680CC491807}" presName="vert1" presStyleCnt="0"/>
      <dgm:spPr/>
    </dgm:pt>
    <dgm:pt modelId="{7A017F99-12B1-7E43-8076-F1580F0A93BD}" type="pres">
      <dgm:prSet presAssocID="{393139DA-0F5B-4EA8-A62E-1FD3842ACBFA}" presName="thickLine" presStyleLbl="alignNode1" presStyleIdx="5" presStyleCnt="10"/>
      <dgm:spPr/>
    </dgm:pt>
    <dgm:pt modelId="{A494C86A-F666-9B49-8DBD-12D354FBE6AE}" type="pres">
      <dgm:prSet presAssocID="{393139DA-0F5B-4EA8-A62E-1FD3842ACBFA}" presName="horz1" presStyleCnt="0"/>
      <dgm:spPr/>
    </dgm:pt>
    <dgm:pt modelId="{1EEE40EA-FDE2-F14E-B25F-657B4AD32C59}" type="pres">
      <dgm:prSet presAssocID="{393139DA-0F5B-4EA8-A62E-1FD3842ACBFA}" presName="tx1" presStyleLbl="revTx" presStyleIdx="5" presStyleCnt="10"/>
      <dgm:spPr/>
    </dgm:pt>
    <dgm:pt modelId="{7DF348B6-0B44-DB4A-884C-DFD36D735FA7}" type="pres">
      <dgm:prSet presAssocID="{393139DA-0F5B-4EA8-A62E-1FD3842ACBFA}" presName="vert1" presStyleCnt="0"/>
      <dgm:spPr/>
    </dgm:pt>
    <dgm:pt modelId="{616ABC5A-FB74-7F49-9E6D-F61AEEFF87DB}" type="pres">
      <dgm:prSet presAssocID="{487B9E48-3637-4F9C-A3D6-1739DAC9C78B}" presName="thickLine" presStyleLbl="alignNode1" presStyleIdx="6" presStyleCnt="10"/>
      <dgm:spPr/>
    </dgm:pt>
    <dgm:pt modelId="{17C77913-CAF2-E948-93AD-A33A66072EEC}" type="pres">
      <dgm:prSet presAssocID="{487B9E48-3637-4F9C-A3D6-1739DAC9C78B}" presName="horz1" presStyleCnt="0"/>
      <dgm:spPr/>
    </dgm:pt>
    <dgm:pt modelId="{ED47A244-5CA8-A849-9D78-3E0719E07C83}" type="pres">
      <dgm:prSet presAssocID="{487B9E48-3637-4F9C-A3D6-1739DAC9C78B}" presName="tx1" presStyleLbl="revTx" presStyleIdx="6" presStyleCnt="10"/>
      <dgm:spPr/>
    </dgm:pt>
    <dgm:pt modelId="{D15160FB-04DE-A042-928B-C5B1EA9F7ED9}" type="pres">
      <dgm:prSet presAssocID="{487B9E48-3637-4F9C-A3D6-1739DAC9C78B}" presName="vert1" presStyleCnt="0"/>
      <dgm:spPr/>
    </dgm:pt>
    <dgm:pt modelId="{21E9EC70-9E23-E94C-8C9E-D15781837CA3}" type="pres">
      <dgm:prSet presAssocID="{634192FB-3D86-4BE0-A3F2-E513014A2AF9}" presName="thickLine" presStyleLbl="alignNode1" presStyleIdx="7" presStyleCnt="10"/>
      <dgm:spPr/>
    </dgm:pt>
    <dgm:pt modelId="{D37496E3-EA9B-9042-B50E-E19C963538B7}" type="pres">
      <dgm:prSet presAssocID="{634192FB-3D86-4BE0-A3F2-E513014A2AF9}" presName="horz1" presStyleCnt="0"/>
      <dgm:spPr/>
    </dgm:pt>
    <dgm:pt modelId="{59EDB518-846C-194D-A8DB-954DA2741390}" type="pres">
      <dgm:prSet presAssocID="{634192FB-3D86-4BE0-A3F2-E513014A2AF9}" presName="tx1" presStyleLbl="revTx" presStyleIdx="7" presStyleCnt="10"/>
      <dgm:spPr/>
    </dgm:pt>
    <dgm:pt modelId="{8B4F9E88-10B5-8848-80C5-20096759E6FE}" type="pres">
      <dgm:prSet presAssocID="{634192FB-3D86-4BE0-A3F2-E513014A2AF9}" presName="vert1" presStyleCnt="0"/>
      <dgm:spPr/>
    </dgm:pt>
    <dgm:pt modelId="{891C9E33-B65C-E845-A3AF-47FA85F4436A}" type="pres">
      <dgm:prSet presAssocID="{748BA085-CDC9-4945-8F6C-F3E4BA590C3C}" presName="thickLine" presStyleLbl="alignNode1" presStyleIdx="8" presStyleCnt="10"/>
      <dgm:spPr/>
    </dgm:pt>
    <dgm:pt modelId="{65469DFB-7AE6-994F-9C88-391E11182D61}" type="pres">
      <dgm:prSet presAssocID="{748BA085-CDC9-4945-8F6C-F3E4BA590C3C}" presName="horz1" presStyleCnt="0"/>
      <dgm:spPr/>
    </dgm:pt>
    <dgm:pt modelId="{BFAB504E-21E7-0F42-BD7E-C81B2D6C0CBD}" type="pres">
      <dgm:prSet presAssocID="{748BA085-CDC9-4945-8F6C-F3E4BA590C3C}" presName="tx1" presStyleLbl="revTx" presStyleIdx="8" presStyleCnt="10"/>
      <dgm:spPr/>
    </dgm:pt>
    <dgm:pt modelId="{2BE0524F-AED8-CC40-A0FC-0F65BAF67004}" type="pres">
      <dgm:prSet presAssocID="{748BA085-CDC9-4945-8F6C-F3E4BA590C3C}" presName="vert1" presStyleCnt="0"/>
      <dgm:spPr/>
    </dgm:pt>
    <dgm:pt modelId="{DD5A6DC4-3748-0F4E-BAFD-1220FCCD699F}" type="pres">
      <dgm:prSet presAssocID="{5A40EA07-EE17-497D-A0E6-36A0CA395978}" presName="thickLine" presStyleLbl="alignNode1" presStyleIdx="9" presStyleCnt="10"/>
      <dgm:spPr/>
    </dgm:pt>
    <dgm:pt modelId="{3B4B157D-3291-574B-B694-6F8C5CB89215}" type="pres">
      <dgm:prSet presAssocID="{5A40EA07-EE17-497D-A0E6-36A0CA395978}" presName="horz1" presStyleCnt="0"/>
      <dgm:spPr/>
    </dgm:pt>
    <dgm:pt modelId="{4DFBADAE-8DBD-4641-9FD3-2387F82F5B19}" type="pres">
      <dgm:prSet presAssocID="{5A40EA07-EE17-497D-A0E6-36A0CA395978}" presName="tx1" presStyleLbl="revTx" presStyleIdx="9" presStyleCnt="10"/>
      <dgm:spPr/>
    </dgm:pt>
    <dgm:pt modelId="{798CBB18-14FA-8B40-968A-88CA7A9F6777}" type="pres">
      <dgm:prSet presAssocID="{5A40EA07-EE17-497D-A0E6-36A0CA395978}" presName="vert1" presStyleCnt="0"/>
      <dgm:spPr/>
    </dgm:pt>
  </dgm:ptLst>
  <dgm:cxnLst>
    <dgm:cxn modelId="{ED760700-DFC7-40B8-8499-F6F6212A9F9C}" srcId="{FAEB17E7-6971-45E7-A111-BC8216999732}" destId="{FB6E0C83-5EBA-4F63-A08E-57EA9D9C93FC}" srcOrd="3" destOrd="0" parTransId="{769B68C8-689F-4DFD-AD84-22BBD379D5FB}" sibTransId="{7E6CC07E-9655-448D-81FF-8FF9E690D1F3}"/>
    <dgm:cxn modelId="{37971408-00C5-984B-B552-38A7A95CCFBD}" type="presOf" srcId="{2BCDE33B-076B-4C41-9B58-A680CC491807}" destId="{E91DE3B6-2D98-C74F-AF74-64FB03AC0895}" srcOrd="0" destOrd="0" presId="urn:microsoft.com/office/officeart/2008/layout/LinedList"/>
    <dgm:cxn modelId="{82106721-917B-0B43-B71F-EFA426FCAAC6}" type="presOf" srcId="{FB6E0C83-5EBA-4F63-A08E-57EA9D9C93FC}" destId="{33A8DB3E-D3A6-A149-B7DE-B6B27FC5BE96}" srcOrd="0" destOrd="0" presId="urn:microsoft.com/office/officeart/2008/layout/LinedList"/>
    <dgm:cxn modelId="{78973327-3360-4BFC-888E-77D8F4B5CECF}" srcId="{FAEB17E7-6971-45E7-A111-BC8216999732}" destId="{2BCDE33B-076B-4C41-9B58-A680CC491807}" srcOrd="4" destOrd="0" parTransId="{1540C612-87DC-4998-BAD9-A254EB2A2830}" sibTransId="{A34D6BB7-90B6-47E1-9997-20233B2A1770}"/>
    <dgm:cxn modelId="{21912F41-4291-D246-8C2C-E483251BAE4A}" type="presOf" srcId="{E99EE59F-2693-4B91-81F9-4FF67ABFB233}" destId="{BC713E97-D88D-1D43-B620-0A148AB1CD3A}" srcOrd="0" destOrd="0" presId="urn:microsoft.com/office/officeart/2008/layout/LinedList"/>
    <dgm:cxn modelId="{198EF847-0238-4017-8F62-4E745E88D18A}" srcId="{FAEB17E7-6971-45E7-A111-BC8216999732}" destId="{393139DA-0F5B-4EA8-A62E-1FD3842ACBFA}" srcOrd="5" destOrd="0" parTransId="{07AB6A8C-6D71-4CA0-BE1D-542D06077215}" sibTransId="{29E06720-5892-491A-97F2-016C3D158685}"/>
    <dgm:cxn modelId="{CF1D6E50-39EF-1847-BD64-8C153C116726}" type="presOf" srcId="{634192FB-3D86-4BE0-A3F2-E513014A2AF9}" destId="{59EDB518-846C-194D-A8DB-954DA2741390}" srcOrd="0" destOrd="0" presId="urn:microsoft.com/office/officeart/2008/layout/LinedList"/>
    <dgm:cxn modelId="{2811BB52-A0BB-EF47-83E0-E70E65099DCB}" type="presOf" srcId="{25421347-E2B5-41D4-A409-51AD54C4E639}" destId="{260E2E42-0D20-BD45-8447-A005450F4576}" srcOrd="0" destOrd="0" presId="urn:microsoft.com/office/officeart/2008/layout/LinedList"/>
    <dgm:cxn modelId="{ECDC7C7D-90B0-4CC2-A684-C13584C9EC9D}" srcId="{FAEB17E7-6971-45E7-A111-BC8216999732}" destId="{E99EE59F-2693-4B91-81F9-4FF67ABFB233}" srcOrd="2" destOrd="0" parTransId="{0CFC41C3-FE08-4503-8C63-40F4D3E13EC9}" sibTransId="{B07CC974-33F0-4AA7-B303-F63CBF5D47CA}"/>
    <dgm:cxn modelId="{3C7FC985-AFEE-4FA1-825A-28722C42452B}" srcId="{FAEB17E7-6971-45E7-A111-BC8216999732}" destId="{634192FB-3D86-4BE0-A3F2-E513014A2AF9}" srcOrd="7" destOrd="0" parTransId="{63B00DB4-7D79-42F4-B4D9-1C60EE80DD2D}" sibTransId="{2BF7FF81-09B4-4CFC-ACB8-3CCFD1FEDCEC}"/>
    <dgm:cxn modelId="{92D4078B-4880-BE48-A6BE-3118E606DAA0}" type="presOf" srcId="{FAEB17E7-6971-45E7-A111-BC8216999732}" destId="{5C24EE24-7760-EF4D-BBA7-15F2A14E3492}" srcOrd="0" destOrd="0" presId="urn:microsoft.com/office/officeart/2008/layout/LinedList"/>
    <dgm:cxn modelId="{280ACE96-3650-434B-810F-31765AAC3C63}" type="presOf" srcId="{DDEF2559-D454-4F7C-959C-6E9474B846DC}" destId="{28ACEFCA-BAD2-C24D-918D-507BA61D67C0}" srcOrd="0" destOrd="0" presId="urn:microsoft.com/office/officeart/2008/layout/LinedList"/>
    <dgm:cxn modelId="{588DC9B3-F46F-434B-908B-559F9753620F}" type="presOf" srcId="{5A40EA07-EE17-497D-A0E6-36A0CA395978}" destId="{4DFBADAE-8DBD-4641-9FD3-2387F82F5B19}" srcOrd="0" destOrd="0" presId="urn:microsoft.com/office/officeart/2008/layout/LinedList"/>
    <dgm:cxn modelId="{B2C108B4-D666-4955-8ED1-959173BAB764}" srcId="{FAEB17E7-6971-45E7-A111-BC8216999732}" destId="{DDEF2559-D454-4F7C-959C-6E9474B846DC}" srcOrd="0" destOrd="0" parTransId="{E47B61D0-E075-43BE-8499-13B4BB63ABB0}" sibTransId="{075E9E12-F1DB-4DC6-A05C-E02C492D4DF1}"/>
    <dgm:cxn modelId="{AA6667CA-EA86-414A-BAC8-588FA84EEB07}" srcId="{FAEB17E7-6971-45E7-A111-BC8216999732}" destId="{748BA085-CDC9-4945-8F6C-F3E4BA590C3C}" srcOrd="8" destOrd="0" parTransId="{36AED072-484D-4223-B572-91385FDB7B6A}" sibTransId="{CDC53BC0-7326-4263-A650-25B8D24ABBFB}"/>
    <dgm:cxn modelId="{A8F2BAD2-D111-466E-BC6B-6C246CB7A4F8}" srcId="{FAEB17E7-6971-45E7-A111-BC8216999732}" destId="{5A40EA07-EE17-497D-A0E6-36A0CA395978}" srcOrd="9" destOrd="0" parTransId="{6CF6EAD0-AE6F-4152-B8FC-864FB0D76041}" sibTransId="{C6EB6F96-DDC2-493E-986D-0843B7B15402}"/>
    <dgm:cxn modelId="{1156BBD5-30DE-4246-9AC5-3DB2A93619C5}" srcId="{FAEB17E7-6971-45E7-A111-BC8216999732}" destId="{25421347-E2B5-41D4-A409-51AD54C4E639}" srcOrd="1" destOrd="0" parTransId="{19718BFA-F610-4EB2-88EF-49A8E40A1379}" sibTransId="{AE0B989A-C511-43CE-ACC6-AD9B7EDB5B42}"/>
    <dgm:cxn modelId="{9DD285F0-1FDA-7A4B-BA1A-DD86FC3B8A94}" type="presOf" srcId="{748BA085-CDC9-4945-8F6C-F3E4BA590C3C}" destId="{BFAB504E-21E7-0F42-BD7E-C81B2D6C0CBD}" srcOrd="0" destOrd="0" presId="urn:microsoft.com/office/officeart/2008/layout/LinedList"/>
    <dgm:cxn modelId="{E78916F4-7B8A-BC46-82C5-CFCB09EFCAB5}" type="presOf" srcId="{487B9E48-3637-4F9C-A3D6-1739DAC9C78B}" destId="{ED47A244-5CA8-A849-9D78-3E0719E07C83}" srcOrd="0" destOrd="0" presId="urn:microsoft.com/office/officeart/2008/layout/LinedList"/>
    <dgm:cxn modelId="{DEC675F6-A0EC-FA4E-8888-E686A911EC85}" type="presOf" srcId="{393139DA-0F5B-4EA8-A62E-1FD3842ACBFA}" destId="{1EEE40EA-FDE2-F14E-B25F-657B4AD32C59}" srcOrd="0" destOrd="0" presId="urn:microsoft.com/office/officeart/2008/layout/LinedList"/>
    <dgm:cxn modelId="{DE3516F8-9206-4C10-948E-2D09819D4A64}" srcId="{FAEB17E7-6971-45E7-A111-BC8216999732}" destId="{487B9E48-3637-4F9C-A3D6-1739DAC9C78B}" srcOrd="6" destOrd="0" parTransId="{64DCCFA5-7A39-431D-AD21-ECFC5C795DC6}" sibTransId="{2E6DAF39-1889-4F67-8EBA-79EAECCDB68D}"/>
    <dgm:cxn modelId="{5D2E6316-13EC-C34E-BD81-B5E828DE708C}" type="presParOf" srcId="{5C24EE24-7760-EF4D-BBA7-15F2A14E3492}" destId="{B03763D0-47DA-124C-9763-D918CB44C632}" srcOrd="0" destOrd="0" presId="urn:microsoft.com/office/officeart/2008/layout/LinedList"/>
    <dgm:cxn modelId="{CA9C0695-CAB2-AD40-84BA-0CD0B61574B3}" type="presParOf" srcId="{5C24EE24-7760-EF4D-BBA7-15F2A14E3492}" destId="{2C5CA98C-ADA6-754B-9B39-8556681CFEA3}" srcOrd="1" destOrd="0" presId="urn:microsoft.com/office/officeart/2008/layout/LinedList"/>
    <dgm:cxn modelId="{CC73C219-0147-6045-A523-7857F3D575C6}" type="presParOf" srcId="{2C5CA98C-ADA6-754B-9B39-8556681CFEA3}" destId="{28ACEFCA-BAD2-C24D-918D-507BA61D67C0}" srcOrd="0" destOrd="0" presId="urn:microsoft.com/office/officeart/2008/layout/LinedList"/>
    <dgm:cxn modelId="{3A8C26B5-AFA1-3A46-A205-C3AF2C810045}" type="presParOf" srcId="{2C5CA98C-ADA6-754B-9B39-8556681CFEA3}" destId="{56BB9887-9783-AF40-A73E-FEBB35E781A9}" srcOrd="1" destOrd="0" presId="urn:microsoft.com/office/officeart/2008/layout/LinedList"/>
    <dgm:cxn modelId="{F4842CFE-A8EA-0D40-B7AE-C13F7A487066}" type="presParOf" srcId="{5C24EE24-7760-EF4D-BBA7-15F2A14E3492}" destId="{55F94FDB-0FB5-C04B-81C5-6E33E730D7AB}" srcOrd="2" destOrd="0" presId="urn:microsoft.com/office/officeart/2008/layout/LinedList"/>
    <dgm:cxn modelId="{BE745710-4B88-D04E-8C4F-14AC056BC23A}" type="presParOf" srcId="{5C24EE24-7760-EF4D-BBA7-15F2A14E3492}" destId="{FCF95CE9-A887-C04D-870C-CBDEB43C4B8F}" srcOrd="3" destOrd="0" presId="urn:microsoft.com/office/officeart/2008/layout/LinedList"/>
    <dgm:cxn modelId="{DBCFADBA-3250-6A47-BC72-2D8ACAE074CC}" type="presParOf" srcId="{FCF95CE9-A887-C04D-870C-CBDEB43C4B8F}" destId="{260E2E42-0D20-BD45-8447-A005450F4576}" srcOrd="0" destOrd="0" presId="urn:microsoft.com/office/officeart/2008/layout/LinedList"/>
    <dgm:cxn modelId="{3043E380-BB7C-FB45-AA8A-EA587433B86A}" type="presParOf" srcId="{FCF95CE9-A887-C04D-870C-CBDEB43C4B8F}" destId="{7525439A-561E-C44B-8064-544E6BB71248}" srcOrd="1" destOrd="0" presId="urn:microsoft.com/office/officeart/2008/layout/LinedList"/>
    <dgm:cxn modelId="{511155C9-6F46-294F-9F6C-E6D123408581}" type="presParOf" srcId="{5C24EE24-7760-EF4D-BBA7-15F2A14E3492}" destId="{900B7A65-86F0-C74F-904E-4E8BFFFE9656}" srcOrd="4" destOrd="0" presId="urn:microsoft.com/office/officeart/2008/layout/LinedList"/>
    <dgm:cxn modelId="{1EB3E30B-BE04-FC4B-B7D5-2D086F78FEF9}" type="presParOf" srcId="{5C24EE24-7760-EF4D-BBA7-15F2A14E3492}" destId="{FE2E280F-FECA-5943-AA7A-4C35011BFB99}" srcOrd="5" destOrd="0" presId="urn:microsoft.com/office/officeart/2008/layout/LinedList"/>
    <dgm:cxn modelId="{095E6646-546D-4740-8C78-D14391A85456}" type="presParOf" srcId="{FE2E280F-FECA-5943-AA7A-4C35011BFB99}" destId="{BC713E97-D88D-1D43-B620-0A148AB1CD3A}" srcOrd="0" destOrd="0" presId="urn:microsoft.com/office/officeart/2008/layout/LinedList"/>
    <dgm:cxn modelId="{E7D0FA42-D435-184C-BAD9-E0AB4566C4FA}" type="presParOf" srcId="{FE2E280F-FECA-5943-AA7A-4C35011BFB99}" destId="{FD60BC46-C26D-8449-BED1-222636AB9D82}" srcOrd="1" destOrd="0" presId="urn:microsoft.com/office/officeart/2008/layout/LinedList"/>
    <dgm:cxn modelId="{707043B5-7563-174A-8EB3-330087E6A69D}" type="presParOf" srcId="{5C24EE24-7760-EF4D-BBA7-15F2A14E3492}" destId="{25709A7E-8B00-1547-994D-78848342049A}" srcOrd="6" destOrd="0" presId="urn:microsoft.com/office/officeart/2008/layout/LinedList"/>
    <dgm:cxn modelId="{9FEF3107-60C0-B04C-8D0E-8EFCEDBA3867}" type="presParOf" srcId="{5C24EE24-7760-EF4D-BBA7-15F2A14E3492}" destId="{399CD0E7-FE68-0B47-B72D-5ED38527A609}" srcOrd="7" destOrd="0" presId="urn:microsoft.com/office/officeart/2008/layout/LinedList"/>
    <dgm:cxn modelId="{BF03CFF2-1F87-9B42-A8C8-C4503A751F25}" type="presParOf" srcId="{399CD0E7-FE68-0B47-B72D-5ED38527A609}" destId="{33A8DB3E-D3A6-A149-B7DE-B6B27FC5BE96}" srcOrd="0" destOrd="0" presId="urn:microsoft.com/office/officeart/2008/layout/LinedList"/>
    <dgm:cxn modelId="{F28CE3A3-C5B4-9542-84DC-5E1881BE1997}" type="presParOf" srcId="{399CD0E7-FE68-0B47-B72D-5ED38527A609}" destId="{2E2F4813-EB91-F446-95AB-1A5FD4667030}" srcOrd="1" destOrd="0" presId="urn:microsoft.com/office/officeart/2008/layout/LinedList"/>
    <dgm:cxn modelId="{64F223D8-3B87-714D-906E-D4C1A960940C}" type="presParOf" srcId="{5C24EE24-7760-EF4D-BBA7-15F2A14E3492}" destId="{9F4FD206-161F-EB42-8800-770DF2C9AE84}" srcOrd="8" destOrd="0" presId="urn:microsoft.com/office/officeart/2008/layout/LinedList"/>
    <dgm:cxn modelId="{D7549F7E-90EF-8A41-94F5-5B550EF8E5D8}" type="presParOf" srcId="{5C24EE24-7760-EF4D-BBA7-15F2A14E3492}" destId="{8D5F8A04-E626-2549-AAFA-C8958C5C86F8}" srcOrd="9" destOrd="0" presId="urn:microsoft.com/office/officeart/2008/layout/LinedList"/>
    <dgm:cxn modelId="{BCE1ADE4-880F-9A4C-AFC1-089C1A87647F}" type="presParOf" srcId="{8D5F8A04-E626-2549-AAFA-C8958C5C86F8}" destId="{E91DE3B6-2D98-C74F-AF74-64FB03AC0895}" srcOrd="0" destOrd="0" presId="urn:microsoft.com/office/officeart/2008/layout/LinedList"/>
    <dgm:cxn modelId="{1A739E39-2A5F-F94A-B680-233AE17FB393}" type="presParOf" srcId="{8D5F8A04-E626-2549-AAFA-C8958C5C86F8}" destId="{64114E8A-1972-784E-ACCA-935A786D5F96}" srcOrd="1" destOrd="0" presId="urn:microsoft.com/office/officeart/2008/layout/LinedList"/>
    <dgm:cxn modelId="{029E6A44-C138-214E-ABD7-D0FC8B42B674}" type="presParOf" srcId="{5C24EE24-7760-EF4D-BBA7-15F2A14E3492}" destId="{7A017F99-12B1-7E43-8076-F1580F0A93BD}" srcOrd="10" destOrd="0" presId="urn:microsoft.com/office/officeart/2008/layout/LinedList"/>
    <dgm:cxn modelId="{7234F031-C5B5-EB43-9CA4-7845D862C99E}" type="presParOf" srcId="{5C24EE24-7760-EF4D-BBA7-15F2A14E3492}" destId="{A494C86A-F666-9B49-8DBD-12D354FBE6AE}" srcOrd="11" destOrd="0" presId="urn:microsoft.com/office/officeart/2008/layout/LinedList"/>
    <dgm:cxn modelId="{DDB21940-C61A-5A48-BBB6-2974AC2F4D2D}" type="presParOf" srcId="{A494C86A-F666-9B49-8DBD-12D354FBE6AE}" destId="{1EEE40EA-FDE2-F14E-B25F-657B4AD32C59}" srcOrd="0" destOrd="0" presId="urn:microsoft.com/office/officeart/2008/layout/LinedList"/>
    <dgm:cxn modelId="{3759BFE3-7620-5E4B-A175-580261A75B83}" type="presParOf" srcId="{A494C86A-F666-9B49-8DBD-12D354FBE6AE}" destId="{7DF348B6-0B44-DB4A-884C-DFD36D735FA7}" srcOrd="1" destOrd="0" presId="urn:microsoft.com/office/officeart/2008/layout/LinedList"/>
    <dgm:cxn modelId="{33E56F0B-7D33-2347-B161-FFF821906D22}" type="presParOf" srcId="{5C24EE24-7760-EF4D-BBA7-15F2A14E3492}" destId="{616ABC5A-FB74-7F49-9E6D-F61AEEFF87DB}" srcOrd="12" destOrd="0" presId="urn:microsoft.com/office/officeart/2008/layout/LinedList"/>
    <dgm:cxn modelId="{104DB935-93B9-634F-83C0-7E65A67FB3E0}" type="presParOf" srcId="{5C24EE24-7760-EF4D-BBA7-15F2A14E3492}" destId="{17C77913-CAF2-E948-93AD-A33A66072EEC}" srcOrd="13" destOrd="0" presId="urn:microsoft.com/office/officeart/2008/layout/LinedList"/>
    <dgm:cxn modelId="{B0C35FF2-2DF5-ED44-8F41-2B87DB92AFBB}" type="presParOf" srcId="{17C77913-CAF2-E948-93AD-A33A66072EEC}" destId="{ED47A244-5CA8-A849-9D78-3E0719E07C83}" srcOrd="0" destOrd="0" presId="urn:microsoft.com/office/officeart/2008/layout/LinedList"/>
    <dgm:cxn modelId="{C0C5D926-96CF-1E40-95A7-D79B959506F3}" type="presParOf" srcId="{17C77913-CAF2-E948-93AD-A33A66072EEC}" destId="{D15160FB-04DE-A042-928B-C5B1EA9F7ED9}" srcOrd="1" destOrd="0" presId="urn:microsoft.com/office/officeart/2008/layout/LinedList"/>
    <dgm:cxn modelId="{7B758DC7-D8F9-F647-AD55-BC0EBB39A5B7}" type="presParOf" srcId="{5C24EE24-7760-EF4D-BBA7-15F2A14E3492}" destId="{21E9EC70-9E23-E94C-8C9E-D15781837CA3}" srcOrd="14" destOrd="0" presId="urn:microsoft.com/office/officeart/2008/layout/LinedList"/>
    <dgm:cxn modelId="{8FF4CDC9-FE7C-7C43-9ECA-C684676BBCD0}" type="presParOf" srcId="{5C24EE24-7760-EF4D-BBA7-15F2A14E3492}" destId="{D37496E3-EA9B-9042-B50E-E19C963538B7}" srcOrd="15" destOrd="0" presId="urn:microsoft.com/office/officeart/2008/layout/LinedList"/>
    <dgm:cxn modelId="{08C7C13B-3388-D246-89AA-9DA1FEAF59A8}" type="presParOf" srcId="{D37496E3-EA9B-9042-B50E-E19C963538B7}" destId="{59EDB518-846C-194D-A8DB-954DA2741390}" srcOrd="0" destOrd="0" presId="urn:microsoft.com/office/officeart/2008/layout/LinedList"/>
    <dgm:cxn modelId="{6771A8B4-29CD-2844-832B-A85170622D72}" type="presParOf" srcId="{D37496E3-EA9B-9042-B50E-E19C963538B7}" destId="{8B4F9E88-10B5-8848-80C5-20096759E6FE}" srcOrd="1" destOrd="0" presId="urn:microsoft.com/office/officeart/2008/layout/LinedList"/>
    <dgm:cxn modelId="{D26F5E4A-0754-EA40-8F49-2C71267AA32C}" type="presParOf" srcId="{5C24EE24-7760-EF4D-BBA7-15F2A14E3492}" destId="{891C9E33-B65C-E845-A3AF-47FA85F4436A}" srcOrd="16" destOrd="0" presId="urn:microsoft.com/office/officeart/2008/layout/LinedList"/>
    <dgm:cxn modelId="{EA5EF03F-5E6A-DD4F-B8A9-636ADAD847F0}" type="presParOf" srcId="{5C24EE24-7760-EF4D-BBA7-15F2A14E3492}" destId="{65469DFB-7AE6-994F-9C88-391E11182D61}" srcOrd="17" destOrd="0" presId="urn:microsoft.com/office/officeart/2008/layout/LinedList"/>
    <dgm:cxn modelId="{6382A069-75AF-1245-903C-E7237D6DF905}" type="presParOf" srcId="{65469DFB-7AE6-994F-9C88-391E11182D61}" destId="{BFAB504E-21E7-0F42-BD7E-C81B2D6C0CBD}" srcOrd="0" destOrd="0" presId="urn:microsoft.com/office/officeart/2008/layout/LinedList"/>
    <dgm:cxn modelId="{1347ACA6-DDCE-A649-BB4E-D7083A684BBF}" type="presParOf" srcId="{65469DFB-7AE6-994F-9C88-391E11182D61}" destId="{2BE0524F-AED8-CC40-A0FC-0F65BAF67004}" srcOrd="1" destOrd="0" presId="urn:microsoft.com/office/officeart/2008/layout/LinedList"/>
    <dgm:cxn modelId="{2E0EB26B-A508-2F4C-A210-98F91626FE09}" type="presParOf" srcId="{5C24EE24-7760-EF4D-BBA7-15F2A14E3492}" destId="{DD5A6DC4-3748-0F4E-BAFD-1220FCCD699F}" srcOrd="18" destOrd="0" presId="urn:microsoft.com/office/officeart/2008/layout/LinedList"/>
    <dgm:cxn modelId="{2132D3A1-E10E-8249-9908-D70BA781B9F5}" type="presParOf" srcId="{5C24EE24-7760-EF4D-BBA7-15F2A14E3492}" destId="{3B4B157D-3291-574B-B694-6F8C5CB89215}" srcOrd="19" destOrd="0" presId="urn:microsoft.com/office/officeart/2008/layout/LinedList"/>
    <dgm:cxn modelId="{55DC0F1E-98C2-9E4A-8856-A6CAEE433103}" type="presParOf" srcId="{3B4B157D-3291-574B-B694-6F8C5CB89215}" destId="{4DFBADAE-8DBD-4641-9FD3-2387F82F5B19}" srcOrd="0" destOrd="0" presId="urn:microsoft.com/office/officeart/2008/layout/LinedList"/>
    <dgm:cxn modelId="{52340D7D-33C6-844B-A022-7791D01F8A49}" type="presParOf" srcId="{3B4B157D-3291-574B-B694-6F8C5CB89215}" destId="{798CBB18-14FA-8B40-968A-88CA7A9F677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431556-A8C7-4E3D-BBEC-A81F94117F0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2A1479F-5018-432C-86DA-36FEBA8578E1}">
      <dgm:prSet/>
      <dgm:spPr/>
      <dgm:t>
        <a:bodyPr/>
        <a:lstStyle/>
        <a:p>
          <a:pPr>
            <a:defRPr cap="all"/>
          </a:pPr>
          <a:r>
            <a:rPr lang="en-US" dirty="0"/>
            <a:t>Total customers:</a:t>
          </a:r>
        </a:p>
        <a:p>
          <a:pPr>
            <a:defRPr cap="all"/>
          </a:pPr>
          <a:r>
            <a:rPr lang="en-US" dirty="0"/>
            <a:t>599 customers</a:t>
          </a:r>
        </a:p>
      </dgm:t>
    </dgm:pt>
    <dgm:pt modelId="{424BAD82-086B-46A8-B698-5A1F3F737667}" type="parTrans" cxnId="{522A2FB6-23FB-49E2-9D86-45C95849C30F}">
      <dgm:prSet/>
      <dgm:spPr/>
      <dgm:t>
        <a:bodyPr/>
        <a:lstStyle/>
        <a:p>
          <a:endParaRPr lang="en-US"/>
        </a:p>
      </dgm:t>
    </dgm:pt>
    <dgm:pt modelId="{05BA31A1-9781-49C0-A6AC-EDD449278C20}" type="sibTrans" cxnId="{522A2FB6-23FB-49E2-9D86-45C95849C30F}">
      <dgm:prSet/>
      <dgm:spPr/>
      <dgm:t>
        <a:bodyPr/>
        <a:lstStyle/>
        <a:p>
          <a:endParaRPr lang="en-US"/>
        </a:p>
      </dgm:t>
    </dgm:pt>
    <dgm:pt modelId="{868E0792-8A2A-4E86-BCD4-1727C01AF29E}">
      <dgm:prSet/>
      <dgm:spPr/>
      <dgm:t>
        <a:bodyPr/>
        <a:lstStyle/>
        <a:p>
          <a:pPr>
            <a:defRPr cap="all"/>
          </a:pPr>
          <a:r>
            <a:rPr lang="en-US" dirty="0"/>
            <a:t>Films for rent:</a:t>
          </a:r>
        </a:p>
        <a:p>
          <a:pPr>
            <a:defRPr cap="all"/>
          </a:pPr>
          <a:r>
            <a:rPr lang="en-US" dirty="0"/>
            <a:t>1000 films</a:t>
          </a:r>
        </a:p>
      </dgm:t>
    </dgm:pt>
    <dgm:pt modelId="{B99C2BC5-5C59-412E-8516-D474B0D7005D}" type="parTrans" cxnId="{4DA0FAE7-8CFA-485E-A4B2-19281057F52A}">
      <dgm:prSet/>
      <dgm:spPr/>
      <dgm:t>
        <a:bodyPr/>
        <a:lstStyle/>
        <a:p>
          <a:endParaRPr lang="en-US"/>
        </a:p>
      </dgm:t>
    </dgm:pt>
    <dgm:pt modelId="{486A8D05-FED2-4F0D-B9E9-7EC5E5CBA015}" type="sibTrans" cxnId="{4DA0FAE7-8CFA-485E-A4B2-19281057F52A}">
      <dgm:prSet/>
      <dgm:spPr/>
      <dgm:t>
        <a:bodyPr/>
        <a:lstStyle/>
        <a:p>
          <a:endParaRPr lang="en-US"/>
        </a:p>
      </dgm:t>
    </dgm:pt>
    <dgm:pt modelId="{AE916BAE-2476-46C9-AC0F-8CDCDD6E55BE}">
      <dgm:prSet/>
      <dgm:spPr/>
      <dgm:t>
        <a:bodyPr/>
        <a:lstStyle/>
        <a:p>
          <a:pPr>
            <a:defRPr cap="all"/>
          </a:pPr>
          <a:r>
            <a:rPr lang="en-US" dirty="0"/>
            <a:t>Average rental duration:</a:t>
          </a:r>
        </a:p>
        <a:p>
          <a:pPr>
            <a:defRPr cap="all"/>
          </a:pPr>
          <a:r>
            <a:rPr lang="en-US" dirty="0"/>
            <a:t>5 days </a:t>
          </a:r>
        </a:p>
      </dgm:t>
    </dgm:pt>
    <dgm:pt modelId="{096DFAB4-F433-415A-959C-3C296C3B2BF3}" type="parTrans" cxnId="{55E63DEE-86C6-4B3A-870D-9262B0CD7DE2}">
      <dgm:prSet/>
      <dgm:spPr/>
      <dgm:t>
        <a:bodyPr/>
        <a:lstStyle/>
        <a:p>
          <a:endParaRPr lang="en-US"/>
        </a:p>
      </dgm:t>
    </dgm:pt>
    <dgm:pt modelId="{2EEBA42E-AFF1-41BB-B502-A94A6210793D}" type="sibTrans" cxnId="{55E63DEE-86C6-4B3A-870D-9262B0CD7DE2}">
      <dgm:prSet/>
      <dgm:spPr/>
      <dgm:t>
        <a:bodyPr/>
        <a:lstStyle/>
        <a:p>
          <a:endParaRPr lang="en-US"/>
        </a:p>
      </dgm:t>
    </dgm:pt>
    <dgm:pt modelId="{D8681E89-539B-4679-A6D4-92ACAD0FD094}">
      <dgm:prSet/>
      <dgm:spPr/>
      <dgm:t>
        <a:bodyPr/>
        <a:lstStyle/>
        <a:p>
          <a:pPr>
            <a:defRPr cap="all"/>
          </a:pPr>
          <a:r>
            <a:rPr lang="en-US" dirty="0"/>
            <a:t>Average Rental Cost:</a:t>
          </a:r>
        </a:p>
        <a:p>
          <a:pPr>
            <a:defRPr cap="all"/>
          </a:pPr>
          <a:r>
            <a:rPr lang="en-US" dirty="0"/>
            <a:t>$2.98</a:t>
          </a:r>
        </a:p>
      </dgm:t>
    </dgm:pt>
    <dgm:pt modelId="{BEF2C0CD-DAD8-4C4C-AFD3-145C6E19C3C8}" type="parTrans" cxnId="{1A23DEFB-AED0-4D87-A15E-03E49DC8E447}">
      <dgm:prSet/>
      <dgm:spPr/>
      <dgm:t>
        <a:bodyPr/>
        <a:lstStyle/>
        <a:p>
          <a:endParaRPr lang="en-US"/>
        </a:p>
      </dgm:t>
    </dgm:pt>
    <dgm:pt modelId="{75270D52-A617-40BA-9DCD-FE0A866FAAC8}" type="sibTrans" cxnId="{1A23DEFB-AED0-4D87-A15E-03E49DC8E447}">
      <dgm:prSet/>
      <dgm:spPr/>
      <dgm:t>
        <a:bodyPr/>
        <a:lstStyle/>
        <a:p>
          <a:endParaRPr lang="en-US"/>
        </a:p>
      </dgm:t>
    </dgm:pt>
    <dgm:pt modelId="{26351315-1B78-4D4D-8436-9DEDAACC0DB8}">
      <dgm:prSet/>
      <dgm:spPr/>
      <dgm:t>
        <a:bodyPr/>
        <a:lstStyle/>
        <a:p>
          <a:pPr>
            <a:defRPr cap="all"/>
          </a:pPr>
          <a:r>
            <a:rPr lang="en-US" dirty="0"/>
            <a:t>Average Replacement cost:</a:t>
          </a:r>
        </a:p>
        <a:p>
          <a:pPr>
            <a:defRPr cap="all"/>
          </a:pPr>
          <a:r>
            <a:rPr lang="en-US" dirty="0"/>
            <a:t>$19.98</a:t>
          </a:r>
        </a:p>
      </dgm:t>
    </dgm:pt>
    <dgm:pt modelId="{87A9A58B-45C0-4A34-8017-F6CE4512AD1B}" type="parTrans" cxnId="{BC16FC92-1026-4058-AAC8-48D6C28E220C}">
      <dgm:prSet/>
      <dgm:spPr/>
      <dgm:t>
        <a:bodyPr/>
        <a:lstStyle/>
        <a:p>
          <a:endParaRPr lang="en-US"/>
        </a:p>
      </dgm:t>
    </dgm:pt>
    <dgm:pt modelId="{9AF7C356-F129-4BD3-92EB-69579CC528AA}" type="sibTrans" cxnId="{BC16FC92-1026-4058-AAC8-48D6C28E220C}">
      <dgm:prSet/>
      <dgm:spPr/>
      <dgm:t>
        <a:bodyPr/>
        <a:lstStyle/>
        <a:p>
          <a:endParaRPr lang="en-US"/>
        </a:p>
      </dgm:t>
    </dgm:pt>
    <dgm:pt modelId="{E88273CC-E302-AC41-82DF-A9EA819E081B}" type="pres">
      <dgm:prSet presAssocID="{BC431556-A8C7-4E3D-BBEC-A81F94117F05}" presName="vert0" presStyleCnt="0">
        <dgm:presLayoutVars>
          <dgm:dir/>
          <dgm:animOne val="branch"/>
          <dgm:animLvl val="lvl"/>
        </dgm:presLayoutVars>
      </dgm:prSet>
      <dgm:spPr/>
    </dgm:pt>
    <dgm:pt modelId="{227CC959-0B1D-A444-B94F-005EC7764E9F}" type="pres">
      <dgm:prSet presAssocID="{62A1479F-5018-432C-86DA-36FEBA8578E1}" presName="thickLine" presStyleLbl="alignNode1" presStyleIdx="0" presStyleCnt="5"/>
      <dgm:spPr/>
    </dgm:pt>
    <dgm:pt modelId="{52EC3ED4-EC40-B542-80B4-08A0894EEB9B}" type="pres">
      <dgm:prSet presAssocID="{62A1479F-5018-432C-86DA-36FEBA8578E1}" presName="horz1" presStyleCnt="0"/>
      <dgm:spPr/>
    </dgm:pt>
    <dgm:pt modelId="{913D58FC-D47E-1243-9762-4BDAF0A190FD}" type="pres">
      <dgm:prSet presAssocID="{62A1479F-5018-432C-86DA-36FEBA8578E1}" presName="tx1" presStyleLbl="revTx" presStyleIdx="0" presStyleCnt="5"/>
      <dgm:spPr/>
    </dgm:pt>
    <dgm:pt modelId="{45F02FC9-F9A8-394A-B70E-504B3EBC7CFF}" type="pres">
      <dgm:prSet presAssocID="{62A1479F-5018-432C-86DA-36FEBA8578E1}" presName="vert1" presStyleCnt="0"/>
      <dgm:spPr/>
    </dgm:pt>
    <dgm:pt modelId="{6F0EDE8C-A75F-2F45-9B60-EF4F6863B758}" type="pres">
      <dgm:prSet presAssocID="{868E0792-8A2A-4E86-BCD4-1727C01AF29E}" presName="thickLine" presStyleLbl="alignNode1" presStyleIdx="1" presStyleCnt="5"/>
      <dgm:spPr/>
    </dgm:pt>
    <dgm:pt modelId="{5358779A-89FD-1E49-92CA-11856F48CBFA}" type="pres">
      <dgm:prSet presAssocID="{868E0792-8A2A-4E86-BCD4-1727C01AF29E}" presName="horz1" presStyleCnt="0"/>
      <dgm:spPr/>
    </dgm:pt>
    <dgm:pt modelId="{BF243C0C-C943-5940-A07A-1891D47993A0}" type="pres">
      <dgm:prSet presAssocID="{868E0792-8A2A-4E86-BCD4-1727C01AF29E}" presName="tx1" presStyleLbl="revTx" presStyleIdx="1" presStyleCnt="5"/>
      <dgm:spPr/>
    </dgm:pt>
    <dgm:pt modelId="{164FB9CB-0226-0F4D-A76C-0BBC3AD9CF6A}" type="pres">
      <dgm:prSet presAssocID="{868E0792-8A2A-4E86-BCD4-1727C01AF29E}" presName="vert1" presStyleCnt="0"/>
      <dgm:spPr/>
    </dgm:pt>
    <dgm:pt modelId="{FAEECC82-7E7B-C54C-8AB8-72A828E69D5C}" type="pres">
      <dgm:prSet presAssocID="{AE916BAE-2476-46C9-AC0F-8CDCDD6E55BE}" presName="thickLine" presStyleLbl="alignNode1" presStyleIdx="2" presStyleCnt="5"/>
      <dgm:spPr/>
    </dgm:pt>
    <dgm:pt modelId="{6BCE15D5-BFB7-984D-9949-2A420DC84735}" type="pres">
      <dgm:prSet presAssocID="{AE916BAE-2476-46C9-AC0F-8CDCDD6E55BE}" presName="horz1" presStyleCnt="0"/>
      <dgm:spPr/>
    </dgm:pt>
    <dgm:pt modelId="{03A02B36-92EC-8F43-9524-2F2B20CCE91E}" type="pres">
      <dgm:prSet presAssocID="{AE916BAE-2476-46C9-AC0F-8CDCDD6E55BE}" presName="tx1" presStyleLbl="revTx" presStyleIdx="2" presStyleCnt="5"/>
      <dgm:spPr/>
    </dgm:pt>
    <dgm:pt modelId="{E4E4CE25-69B0-F94B-91AA-554EB0ED0432}" type="pres">
      <dgm:prSet presAssocID="{AE916BAE-2476-46C9-AC0F-8CDCDD6E55BE}" presName="vert1" presStyleCnt="0"/>
      <dgm:spPr/>
    </dgm:pt>
    <dgm:pt modelId="{1CF4D0C9-CB6E-064D-8A4D-B7DDFFC4AF6C}" type="pres">
      <dgm:prSet presAssocID="{D8681E89-539B-4679-A6D4-92ACAD0FD094}" presName="thickLine" presStyleLbl="alignNode1" presStyleIdx="3" presStyleCnt="5"/>
      <dgm:spPr/>
    </dgm:pt>
    <dgm:pt modelId="{E05143F4-F46B-A241-9E9F-5728285551DE}" type="pres">
      <dgm:prSet presAssocID="{D8681E89-539B-4679-A6D4-92ACAD0FD094}" presName="horz1" presStyleCnt="0"/>
      <dgm:spPr/>
    </dgm:pt>
    <dgm:pt modelId="{E461C526-19BA-4B41-9CE2-B24DB1D9329E}" type="pres">
      <dgm:prSet presAssocID="{D8681E89-539B-4679-A6D4-92ACAD0FD094}" presName="tx1" presStyleLbl="revTx" presStyleIdx="3" presStyleCnt="5"/>
      <dgm:spPr/>
    </dgm:pt>
    <dgm:pt modelId="{6E1B3593-F9C7-0C4F-B46F-7BB6B7F5FC53}" type="pres">
      <dgm:prSet presAssocID="{D8681E89-539B-4679-A6D4-92ACAD0FD094}" presName="vert1" presStyleCnt="0"/>
      <dgm:spPr/>
    </dgm:pt>
    <dgm:pt modelId="{CA4DBAB4-7976-1148-B7E2-18D5BC12A912}" type="pres">
      <dgm:prSet presAssocID="{26351315-1B78-4D4D-8436-9DEDAACC0DB8}" presName="thickLine" presStyleLbl="alignNode1" presStyleIdx="4" presStyleCnt="5"/>
      <dgm:spPr/>
    </dgm:pt>
    <dgm:pt modelId="{5914660C-C7E3-1548-958D-F512060C3918}" type="pres">
      <dgm:prSet presAssocID="{26351315-1B78-4D4D-8436-9DEDAACC0DB8}" presName="horz1" presStyleCnt="0"/>
      <dgm:spPr/>
    </dgm:pt>
    <dgm:pt modelId="{76BE48F5-5944-6941-9F43-3A20991B4DDD}" type="pres">
      <dgm:prSet presAssocID="{26351315-1B78-4D4D-8436-9DEDAACC0DB8}" presName="tx1" presStyleLbl="revTx" presStyleIdx="4" presStyleCnt="5"/>
      <dgm:spPr/>
    </dgm:pt>
    <dgm:pt modelId="{DB1439BB-035B-784B-A946-AC0C401D53D9}" type="pres">
      <dgm:prSet presAssocID="{26351315-1B78-4D4D-8436-9DEDAACC0DB8}" presName="vert1" presStyleCnt="0"/>
      <dgm:spPr/>
    </dgm:pt>
  </dgm:ptLst>
  <dgm:cxnLst>
    <dgm:cxn modelId="{68008013-6213-0B4E-B44D-5D03ABBC3B5E}" type="presOf" srcId="{AE916BAE-2476-46C9-AC0F-8CDCDD6E55BE}" destId="{03A02B36-92EC-8F43-9524-2F2B20CCE91E}" srcOrd="0" destOrd="0" presId="urn:microsoft.com/office/officeart/2008/layout/LinedList"/>
    <dgm:cxn modelId="{9567A736-4FBF-BB4D-A342-67FC891210E7}" type="presOf" srcId="{62A1479F-5018-432C-86DA-36FEBA8578E1}" destId="{913D58FC-D47E-1243-9762-4BDAF0A190FD}" srcOrd="0" destOrd="0" presId="urn:microsoft.com/office/officeart/2008/layout/LinedList"/>
    <dgm:cxn modelId="{C780C481-8437-074E-B9E9-D23A692B3813}" type="presOf" srcId="{D8681E89-539B-4679-A6D4-92ACAD0FD094}" destId="{E461C526-19BA-4B41-9CE2-B24DB1D9329E}" srcOrd="0" destOrd="0" presId="urn:microsoft.com/office/officeart/2008/layout/LinedList"/>
    <dgm:cxn modelId="{BC16FC92-1026-4058-AAC8-48D6C28E220C}" srcId="{BC431556-A8C7-4E3D-BBEC-A81F94117F05}" destId="{26351315-1B78-4D4D-8436-9DEDAACC0DB8}" srcOrd="4" destOrd="0" parTransId="{87A9A58B-45C0-4A34-8017-F6CE4512AD1B}" sibTransId="{9AF7C356-F129-4BD3-92EB-69579CC528AA}"/>
    <dgm:cxn modelId="{522A2FB6-23FB-49E2-9D86-45C95849C30F}" srcId="{BC431556-A8C7-4E3D-BBEC-A81F94117F05}" destId="{62A1479F-5018-432C-86DA-36FEBA8578E1}" srcOrd="0" destOrd="0" parTransId="{424BAD82-086B-46A8-B698-5A1F3F737667}" sibTransId="{05BA31A1-9781-49C0-A6AC-EDD449278C20}"/>
    <dgm:cxn modelId="{E031F3D3-D007-B342-B0B4-9A86593B3B7D}" type="presOf" srcId="{BC431556-A8C7-4E3D-BBEC-A81F94117F05}" destId="{E88273CC-E302-AC41-82DF-A9EA819E081B}" srcOrd="0" destOrd="0" presId="urn:microsoft.com/office/officeart/2008/layout/LinedList"/>
    <dgm:cxn modelId="{A7701CE6-533B-AA4E-B90D-702268419079}" type="presOf" srcId="{868E0792-8A2A-4E86-BCD4-1727C01AF29E}" destId="{BF243C0C-C943-5940-A07A-1891D47993A0}" srcOrd="0" destOrd="0" presId="urn:microsoft.com/office/officeart/2008/layout/LinedList"/>
    <dgm:cxn modelId="{4DA0FAE7-8CFA-485E-A4B2-19281057F52A}" srcId="{BC431556-A8C7-4E3D-BBEC-A81F94117F05}" destId="{868E0792-8A2A-4E86-BCD4-1727C01AF29E}" srcOrd="1" destOrd="0" parTransId="{B99C2BC5-5C59-412E-8516-D474B0D7005D}" sibTransId="{486A8D05-FED2-4F0D-B9E9-7EC5E5CBA015}"/>
    <dgm:cxn modelId="{55E63DEE-86C6-4B3A-870D-9262B0CD7DE2}" srcId="{BC431556-A8C7-4E3D-BBEC-A81F94117F05}" destId="{AE916BAE-2476-46C9-AC0F-8CDCDD6E55BE}" srcOrd="2" destOrd="0" parTransId="{096DFAB4-F433-415A-959C-3C296C3B2BF3}" sibTransId="{2EEBA42E-AFF1-41BB-B502-A94A6210793D}"/>
    <dgm:cxn modelId="{025709F1-DF74-E242-AAB5-445B0CA38DF1}" type="presOf" srcId="{26351315-1B78-4D4D-8436-9DEDAACC0DB8}" destId="{76BE48F5-5944-6941-9F43-3A20991B4DDD}" srcOrd="0" destOrd="0" presId="urn:microsoft.com/office/officeart/2008/layout/LinedList"/>
    <dgm:cxn modelId="{1A23DEFB-AED0-4D87-A15E-03E49DC8E447}" srcId="{BC431556-A8C7-4E3D-BBEC-A81F94117F05}" destId="{D8681E89-539B-4679-A6D4-92ACAD0FD094}" srcOrd="3" destOrd="0" parTransId="{BEF2C0CD-DAD8-4C4C-AFD3-145C6E19C3C8}" sibTransId="{75270D52-A617-40BA-9DCD-FE0A866FAAC8}"/>
    <dgm:cxn modelId="{977BD5FE-9895-8246-B5DD-8F9003F9A0EF}" type="presParOf" srcId="{E88273CC-E302-AC41-82DF-A9EA819E081B}" destId="{227CC959-0B1D-A444-B94F-005EC7764E9F}" srcOrd="0" destOrd="0" presId="urn:microsoft.com/office/officeart/2008/layout/LinedList"/>
    <dgm:cxn modelId="{C55FF451-D91D-3444-B571-C974C97B3DFB}" type="presParOf" srcId="{E88273CC-E302-AC41-82DF-A9EA819E081B}" destId="{52EC3ED4-EC40-B542-80B4-08A0894EEB9B}" srcOrd="1" destOrd="0" presId="urn:microsoft.com/office/officeart/2008/layout/LinedList"/>
    <dgm:cxn modelId="{DA03C2B6-EB38-0646-A46A-B89A3DCA7ABB}" type="presParOf" srcId="{52EC3ED4-EC40-B542-80B4-08A0894EEB9B}" destId="{913D58FC-D47E-1243-9762-4BDAF0A190FD}" srcOrd="0" destOrd="0" presId="urn:microsoft.com/office/officeart/2008/layout/LinedList"/>
    <dgm:cxn modelId="{9CC30095-2627-B440-81FF-21748BA29F3B}" type="presParOf" srcId="{52EC3ED4-EC40-B542-80B4-08A0894EEB9B}" destId="{45F02FC9-F9A8-394A-B70E-504B3EBC7CFF}" srcOrd="1" destOrd="0" presId="urn:microsoft.com/office/officeart/2008/layout/LinedList"/>
    <dgm:cxn modelId="{CB03C3B1-9D52-2D44-8C4A-BACC307A8A7E}" type="presParOf" srcId="{E88273CC-E302-AC41-82DF-A9EA819E081B}" destId="{6F0EDE8C-A75F-2F45-9B60-EF4F6863B758}" srcOrd="2" destOrd="0" presId="urn:microsoft.com/office/officeart/2008/layout/LinedList"/>
    <dgm:cxn modelId="{8CA3FF7D-3780-9344-B989-6CBC49E6EAC5}" type="presParOf" srcId="{E88273CC-E302-AC41-82DF-A9EA819E081B}" destId="{5358779A-89FD-1E49-92CA-11856F48CBFA}" srcOrd="3" destOrd="0" presId="urn:microsoft.com/office/officeart/2008/layout/LinedList"/>
    <dgm:cxn modelId="{1E9E135B-EBD3-D54E-8BB2-7A67C968165E}" type="presParOf" srcId="{5358779A-89FD-1E49-92CA-11856F48CBFA}" destId="{BF243C0C-C943-5940-A07A-1891D47993A0}" srcOrd="0" destOrd="0" presId="urn:microsoft.com/office/officeart/2008/layout/LinedList"/>
    <dgm:cxn modelId="{13DA5635-E985-1F45-83B3-5C0130D0B15B}" type="presParOf" srcId="{5358779A-89FD-1E49-92CA-11856F48CBFA}" destId="{164FB9CB-0226-0F4D-A76C-0BBC3AD9CF6A}" srcOrd="1" destOrd="0" presId="urn:microsoft.com/office/officeart/2008/layout/LinedList"/>
    <dgm:cxn modelId="{B0400266-D8E2-D642-822B-1A9F8C61DAF6}" type="presParOf" srcId="{E88273CC-E302-AC41-82DF-A9EA819E081B}" destId="{FAEECC82-7E7B-C54C-8AB8-72A828E69D5C}" srcOrd="4" destOrd="0" presId="urn:microsoft.com/office/officeart/2008/layout/LinedList"/>
    <dgm:cxn modelId="{0EE37B33-E017-884C-876D-AADB0574B183}" type="presParOf" srcId="{E88273CC-E302-AC41-82DF-A9EA819E081B}" destId="{6BCE15D5-BFB7-984D-9949-2A420DC84735}" srcOrd="5" destOrd="0" presId="urn:microsoft.com/office/officeart/2008/layout/LinedList"/>
    <dgm:cxn modelId="{08545CCA-C2EE-2246-BE9A-BBF5A035BF06}" type="presParOf" srcId="{6BCE15D5-BFB7-984D-9949-2A420DC84735}" destId="{03A02B36-92EC-8F43-9524-2F2B20CCE91E}" srcOrd="0" destOrd="0" presId="urn:microsoft.com/office/officeart/2008/layout/LinedList"/>
    <dgm:cxn modelId="{B94D4DE7-C729-7D48-BC3D-2F37671325FB}" type="presParOf" srcId="{6BCE15D5-BFB7-984D-9949-2A420DC84735}" destId="{E4E4CE25-69B0-F94B-91AA-554EB0ED0432}" srcOrd="1" destOrd="0" presId="urn:microsoft.com/office/officeart/2008/layout/LinedList"/>
    <dgm:cxn modelId="{2BDBEC93-C8B9-6B4D-BB53-281467F3C4AA}" type="presParOf" srcId="{E88273CC-E302-AC41-82DF-A9EA819E081B}" destId="{1CF4D0C9-CB6E-064D-8A4D-B7DDFFC4AF6C}" srcOrd="6" destOrd="0" presId="urn:microsoft.com/office/officeart/2008/layout/LinedList"/>
    <dgm:cxn modelId="{D5B2BC25-C3C2-4846-B35D-A72BA5758FF0}" type="presParOf" srcId="{E88273CC-E302-AC41-82DF-A9EA819E081B}" destId="{E05143F4-F46B-A241-9E9F-5728285551DE}" srcOrd="7" destOrd="0" presId="urn:microsoft.com/office/officeart/2008/layout/LinedList"/>
    <dgm:cxn modelId="{771A7919-BE98-3449-84DF-0745CCA01C90}" type="presParOf" srcId="{E05143F4-F46B-A241-9E9F-5728285551DE}" destId="{E461C526-19BA-4B41-9CE2-B24DB1D9329E}" srcOrd="0" destOrd="0" presId="urn:microsoft.com/office/officeart/2008/layout/LinedList"/>
    <dgm:cxn modelId="{F8AD09E9-9722-1746-9A27-81CE4D84A2BB}" type="presParOf" srcId="{E05143F4-F46B-A241-9E9F-5728285551DE}" destId="{6E1B3593-F9C7-0C4F-B46F-7BB6B7F5FC53}" srcOrd="1" destOrd="0" presId="urn:microsoft.com/office/officeart/2008/layout/LinedList"/>
    <dgm:cxn modelId="{2402D126-3996-EA45-818E-C1C45AB3C704}" type="presParOf" srcId="{E88273CC-E302-AC41-82DF-A9EA819E081B}" destId="{CA4DBAB4-7976-1148-B7E2-18D5BC12A912}" srcOrd="8" destOrd="0" presId="urn:microsoft.com/office/officeart/2008/layout/LinedList"/>
    <dgm:cxn modelId="{6C621D7F-3B62-894E-8BFB-E4C75A0A566C}" type="presParOf" srcId="{E88273CC-E302-AC41-82DF-A9EA819E081B}" destId="{5914660C-C7E3-1548-958D-F512060C3918}" srcOrd="9" destOrd="0" presId="urn:microsoft.com/office/officeart/2008/layout/LinedList"/>
    <dgm:cxn modelId="{37C084BB-46DA-3144-AB04-39FC6204BA1C}" type="presParOf" srcId="{5914660C-C7E3-1548-958D-F512060C3918}" destId="{76BE48F5-5944-6941-9F43-3A20991B4DDD}" srcOrd="0" destOrd="0" presId="urn:microsoft.com/office/officeart/2008/layout/LinedList"/>
    <dgm:cxn modelId="{E2E1FD41-2566-D540-A8AE-0D178301C96B}" type="presParOf" srcId="{5914660C-C7E3-1548-958D-F512060C3918}" destId="{DB1439BB-035B-784B-A946-AC0C401D53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70D1EB-7F77-4676-8026-2596AF77EFB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C2ECAAD-64C7-42CD-B7F3-15F869288AB4}">
      <dgm:prSet/>
      <dgm:spPr/>
      <dgm:t>
        <a:bodyPr/>
        <a:lstStyle/>
        <a:p>
          <a:pPr>
            <a:lnSpc>
              <a:spcPct val="100000"/>
            </a:lnSpc>
          </a:pPr>
          <a:r>
            <a:rPr lang="en-US"/>
            <a:t>Through careful data analysis, the data showed PG-13 rated films generating the most revenue globally and G rated films generating the least globally. With now knowing this insight a great recommendation would be to market more of the PG-13 rated films to the customers and or give the customers a wider variety of films with a PG-13 rating. </a:t>
          </a:r>
        </a:p>
      </dgm:t>
    </dgm:pt>
    <dgm:pt modelId="{E4C094A0-E558-4CA3-AFE6-E86487906324}" type="parTrans" cxnId="{56D88032-9F68-4877-B5FE-8343E23A0826}">
      <dgm:prSet/>
      <dgm:spPr/>
      <dgm:t>
        <a:bodyPr/>
        <a:lstStyle/>
        <a:p>
          <a:endParaRPr lang="en-US"/>
        </a:p>
      </dgm:t>
    </dgm:pt>
    <dgm:pt modelId="{C15ECCC7-6E5D-4D18-A0D6-C26301342888}" type="sibTrans" cxnId="{56D88032-9F68-4877-B5FE-8343E23A0826}">
      <dgm:prSet/>
      <dgm:spPr/>
      <dgm:t>
        <a:bodyPr/>
        <a:lstStyle/>
        <a:p>
          <a:endParaRPr lang="en-US"/>
        </a:p>
      </dgm:t>
    </dgm:pt>
    <dgm:pt modelId="{7239EC11-8E43-466C-ABAC-63C6F8B87BDD}">
      <dgm:prSet/>
      <dgm:spPr/>
      <dgm:t>
        <a:bodyPr/>
        <a:lstStyle/>
        <a:p>
          <a:pPr>
            <a:lnSpc>
              <a:spcPct val="100000"/>
            </a:lnSpc>
          </a:pPr>
          <a:r>
            <a:rPr lang="en-US"/>
            <a:t>Another insight that the data gave was that certain genres had longer rental durations than other. In Rockbuster’s inventory, the Thriller genre has the highest average rental duration for all the genres they hold. This tells me that Rockbusters customers enjoying watching movies under this genre more than others. Allocating funds more toward place thriller films in the faced of out customers seems more lucrative.</a:t>
          </a:r>
        </a:p>
      </dgm:t>
    </dgm:pt>
    <dgm:pt modelId="{10F90AEF-8E7E-4F9D-888C-CEDA7684EF5D}" type="parTrans" cxnId="{C21DC4DE-D7D6-4FDA-8AAF-FA956DF9E4D2}">
      <dgm:prSet/>
      <dgm:spPr/>
      <dgm:t>
        <a:bodyPr/>
        <a:lstStyle/>
        <a:p>
          <a:endParaRPr lang="en-US"/>
        </a:p>
      </dgm:t>
    </dgm:pt>
    <dgm:pt modelId="{5AD52423-7CC6-4E43-A452-EAAE6CE141ED}" type="sibTrans" cxnId="{C21DC4DE-D7D6-4FDA-8AAF-FA956DF9E4D2}">
      <dgm:prSet/>
      <dgm:spPr/>
      <dgm:t>
        <a:bodyPr/>
        <a:lstStyle/>
        <a:p>
          <a:endParaRPr lang="en-US"/>
        </a:p>
      </dgm:t>
    </dgm:pt>
    <dgm:pt modelId="{134D2171-2A37-48FA-92DF-39AA0A12CF49}">
      <dgm:prSet/>
      <dgm:spPr/>
      <dgm:t>
        <a:bodyPr/>
        <a:lstStyle/>
        <a:p>
          <a:pPr>
            <a:lnSpc>
              <a:spcPct val="100000"/>
            </a:lnSpc>
          </a:pPr>
          <a:r>
            <a:rPr lang="en-US"/>
            <a:t>The top 5 customer based on the amount they pay should be given a loyalty card. A card that gets them better deals then an average customer would receive just because they decided to spend so much money with Rockbuster. A loyalty card that gives them half off all thier purchases for a lifetime. This give our biggest investors more of an incentive to spend more money with our company.</a:t>
          </a:r>
        </a:p>
      </dgm:t>
    </dgm:pt>
    <dgm:pt modelId="{A86CEE04-1A54-431C-99F2-3BBB347B28AD}" type="parTrans" cxnId="{4EAA565A-2E7B-4625-ABED-EEFC2ACFE520}">
      <dgm:prSet/>
      <dgm:spPr/>
      <dgm:t>
        <a:bodyPr/>
        <a:lstStyle/>
        <a:p>
          <a:endParaRPr lang="en-US"/>
        </a:p>
      </dgm:t>
    </dgm:pt>
    <dgm:pt modelId="{50373B07-0C3C-4072-9F6D-A3FC5251DD26}" type="sibTrans" cxnId="{4EAA565A-2E7B-4625-ABED-EEFC2ACFE520}">
      <dgm:prSet/>
      <dgm:spPr/>
      <dgm:t>
        <a:bodyPr/>
        <a:lstStyle/>
        <a:p>
          <a:endParaRPr lang="en-US"/>
        </a:p>
      </dgm:t>
    </dgm:pt>
    <dgm:pt modelId="{E68DD723-5085-4787-B755-FF2E52AE7418}" type="pres">
      <dgm:prSet presAssocID="{1F70D1EB-7F77-4676-8026-2596AF77EFB2}" presName="root" presStyleCnt="0">
        <dgm:presLayoutVars>
          <dgm:dir/>
          <dgm:resizeHandles val="exact"/>
        </dgm:presLayoutVars>
      </dgm:prSet>
      <dgm:spPr/>
    </dgm:pt>
    <dgm:pt modelId="{3A854CE5-161C-48A2-B527-3A2FF27DED3A}" type="pres">
      <dgm:prSet presAssocID="{0C2ECAAD-64C7-42CD-B7F3-15F869288AB4}" presName="compNode" presStyleCnt="0"/>
      <dgm:spPr/>
    </dgm:pt>
    <dgm:pt modelId="{ED664181-7BE7-448E-A0A0-98C66DDA198A}" type="pres">
      <dgm:prSet presAssocID="{0C2ECAAD-64C7-42CD-B7F3-15F869288AB4}" presName="bgRect" presStyleLbl="bgShp" presStyleIdx="0" presStyleCnt="3"/>
      <dgm:spPr/>
    </dgm:pt>
    <dgm:pt modelId="{E1412813-4B09-43FE-AEAF-7189D343683A}" type="pres">
      <dgm:prSet presAssocID="{0C2ECAAD-64C7-42CD-B7F3-15F869288A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m strip"/>
        </a:ext>
      </dgm:extLst>
    </dgm:pt>
    <dgm:pt modelId="{D40B5E39-9BA4-4E72-AB8D-FB27B7E3A807}" type="pres">
      <dgm:prSet presAssocID="{0C2ECAAD-64C7-42CD-B7F3-15F869288AB4}" presName="spaceRect" presStyleCnt="0"/>
      <dgm:spPr/>
    </dgm:pt>
    <dgm:pt modelId="{B713C466-4FF8-467D-8E8B-3655F9DE568E}" type="pres">
      <dgm:prSet presAssocID="{0C2ECAAD-64C7-42CD-B7F3-15F869288AB4}" presName="parTx" presStyleLbl="revTx" presStyleIdx="0" presStyleCnt="3">
        <dgm:presLayoutVars>
          <dgm:chMax val="0"/>
          <dgm:chPref val="0"/>
        </dgm:presLayoutVars>
      </dgm:prSet>
      <dgm:spPr/>
    </dgm:pt>
    <dgm:pt modelId="{AFB274DB-D67D-4208-A0E9-90D98DB6DDD9}" type="pres">
      <dgm:prSet presAssocID="{C15ECCC7-6E5D-4D18-A0D6-C26301342888}" presName="sibTrans" presStyleCnt="0"/>
      <dgm:spPr/>
    </dgm:pt>
    <dgm:pt modelId="{B56570A2-7A9E-4462-8927-4BC1E88DCF08}" type="pres">
      <dgm:prSet presAssocID="{7239EC11-8E43-466C-ABAC-63C6F8B87BDD}" presName="compNode" presStyleCnt="0"/>
      <dgm:spPr/>
    </dgm:pt>
    <dgm:pt modelId="{69194A8B-E914-46A7-810A-809160BE5973}" type="pres">
      <dgm:prSet presAssocID="{7239EC11-8E43-466C-ABAC-63C6F8B87BDD}" presName="bgRect" presStyleLbl="bgShp" presStyleIdx="1" presStyleCnt="3"/>
      <dgm:spPr/>
    </dgm:pt>
    <dgm:pt modelId="{914BAF4B-BA91-4524-991F-07F9F7C2EE6D}" type="pres">
      <dgm:prSet presAssocID="{7239EC11-8E43-466C-ABAC-63C6F8B87B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m reel"/>
        </a:ext>
      </dgm:extLst>
    </dgm:pt>
    <dgm:pt modelId="{14998AA3-76AF-4564-906D-AED59A7FC186}" type="pres">
      <dgm:prSet presAssocID="{7239EC11-8E43-466C-ABAC-63C6F8B87BDD}" presName="spaceRect" presStyleCnt="0"/>
      <dgm:spPr/>
    </dgm:pt>
    <dgm:pt modelId="{8260D407-C8BC-4D37-9753-E6F6DAE8B26B}" type="pres">
      <dgm:prSet presAssocID="{7239EC11-8E43-466C-ABAC-63C6F8B87BDD}" presName="parTx" presStyleLbl="revTx" presStyleIdx="1" presStyleCnt="3">
        <dgm:presLayoutVars>
          <dgm:chMax val="0"/>
          <dgm:chPref val="0"/>
        </dgm:presLayoutVars>
      </dgm:prSet>
      <dgm:spPr/>
    </dgm:pt>
    <dgm:pt modelId="{5352586F-2EE7-45E5-A6EA-CB4985C68D43}" type="pres">
      <dgm:prSet presAssocID="{5AD52423-7CC6-4E43-A452-EAAE6CE141ED}" presName="sibTrans" presStyleCnt="0"/>
      <dgm:spPr/>
    </dgm:pt>
    <dgm:pt modelId="{82978B79-2E95-43DA-8C14-BB3B6FB07A6A}" type="pres">
      <dgm:prSet presAssocID="{134D2171-2A37-48FA-92DF-39AA0A12CF49}" presName="compNode" presStyleCnt="0"/>
      <dgm:spPr/>
    </dgm:pt>
    <dgm:pt modelId="{6DB3B897-2A89-4F50-A52C-9DC24DC9210F}" type="pres">
      <dgm:prSet presAssocID="{134D2171-2A37-48FA-92DF-39AA0A12CF49}" presName="bgRect" presStyleLbl="bgShp" presStyleIdx="2" presStyleCnt="3"/>
      <dgm:spPr/>
    </dgm:pt>
    <dgm:pt modelId="{F853E5A4-3A57-4BF0-9A05-63DA27E04EBF}" type="pres">
      <dgm:prSet presAssocID="{134D2171-2A37-48FA-92DF-39AA0A12CF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edit card"/>
        </a:ext>
      </dgm:extLst>
    </dgm:pt>
    <dgm:pt modelId="{3E9DDE01-53C7-46B4-9744-BCA698581227}" type="pres">
      <dgm:prSet presAssocID="{134D2171-2A37-48FA-92DF-39AA0A12CF49}" presName="spaceRect" presStyleCnt="0"/>
      <dgm:spPr/>
    </dgm:pt>
    <dgm:pt modelId="{C457F5DA-C2B0-4863-BC01-329E6B92513F}" type="pres">
      <dgm:prSet presAssocID="{134D2171-2A37-48FA-92DF-39AA0A12CF49}" presName="parTx" presStyleLbl="revTx" presStyleIdx="2" presStyleCnt="3">
        <dgm:presLayoutVars>
          <dgm:chMax val="0"/>
          <dgm:chPref val="0"/>
        </dgm:presLayoutVars>
      </dgm:prSet>
      <dgm:spPr/>
    </dgm:pt>
  </dgm:ptLst>
  <dgm:cxnLst>
    <dgm:cxn modelId="{17CDCC18-F460-44EF-BF9C-37A4FFB21D9B}" type="presOf" srcId="{7239EC11-8E43-466C-ABAC-63C6F8B87BDD}" destId="{8260D407-C8BC-4D37-9753-E6F6DAE8B26B}" srcOrd="0" destOrd="0" presId="urn:microsoft.com/office/officeart/2018/2/layout/IconVerticalSolidList"/>
    <dgm:cxn modelId="{56D88032-9F68-4877-B5FE-8343E23A0826}" srcId="{1F70D1EB-7F77-4676-8026-2596AF77EFB2}" destId="{0C2ECAAD-64C7-42CD-B7F3-15F869288AB4}" srcOrd="0" destOrd="0" parTransId="{E4C094A0-E558-4CA3-AFE6-E86487906324}" sibTransId="{C15ECCC7-6E5D-4D18-A0D6-C26301342888}"/>
    <dgm:cxn modelId="{7B9F044C-CF40-4CF1-9DBE-A39E53DC9219}" type="presOf" srcId="{1F70D1EB-7F77-4676-8026-2596AF77EFB2}" destId="{E68DD723-5085-4787-B755-FF2E52AE7418}" srcOrd="0" destOrd="0" presId="urn:microsoft.com/office/officeart/2018/2/layout/IconVerticalSolidList"/>
    <dgm:cxn modelId="{4EAA565A-2E7B-4625-ABED-EEFC2ACFE520}" srcId="{1F70D1EB-7F77-4676-8026-2596AF77EFB2}" destId="{134D2171-2A37-48FA-92DF-39AA0A12CF49}" srcOrd="2" destOrd="0" parTransId="{A86CEE04-1A54-431C-99F2-3BBB347B28AD}" sibTransId="{50373B07-0C3C-4072-9F6D-A3FC5251DD26}"/>
    <dgm:cxn modelId="{7C05D5A1-BFFD-486F-A596-DAD7601E6339}" type="presOf" srcId="{134D2171-2A37-48FA-92DF-39AA0A12CF49}" destId="{C457F5DA-C2B0-4863-BC01-329E6B92513F}" srcOrd="0" destOrd="0" presId="urn:microsoft.com/office/officeart/2018/2/layout/IconVerticalSolidList"/>
    <dgm:cxn modelId="{A491D0BA-9ACE-478D-BE64-AFB691A117DD}" type="presOf" srcId="{0C2ECAAD-64C7-42CD-B7F3-15F869288AB4}" destId="{B713C466-4FF8-467D-8E8B-3655F9DE568E}" srcOrd="0" destOrd="0" presId="urn:microsoft.com/office/officeart/2018/2/layout/IconVerticalSolidList"/>
    <dgm:cxn modelId="{C21DC4DE-D7D6-4FDA-8AAF-FA956DF9E4D2}" srcId="{1F70D1EB-7F77-4676-8026-2596AF77EFB2}" destId="{7239EC11-8E43-466C-ABAC-63C6F8B87BDD}" srcOrd="1" destOrd="0" parTransId="{10F90AEF-8E7E-4F9D-888C-CEDA7684EF5D}" sibTransId="{5AD52423-7CC6-4E43-A452-EAAE6CE141ED}"/>
    <dgm:cxn modelId="{D844ABF9-FD4F-460F-B581-7AA4C64693A3}" type="presParOf" srcId="{E68DD723-5085-4787-B755-FF2E52AE7418}" destId="{3A854CE5-161C-48A2-B527-3A2FF27DED3A}" srcOrd="0" destOrd="0" presId="urn:microsoft.com/office/officeart/2018/2/layout/IconVerticalSolidList"/>
    <dgm:cxn modelId="{1C0C1C95-1E54-47D4-897B-D9F550497CD9}" type="presParOf" srcId="{3A854CE5-161C-48A2-B527-3A2FF27DED3A}" destId="{ED664181-7BE7-448E-A0A0-98C66DDA198A}" srcOrd="0" destOrd="0" presId="urn:microsoft.com/office/officeart/2018/2/layout/IconVerticalSolidList"/>
    <dgm:cxn modelId="{4DC722E3-C13B-4DAB-9C97-C4B32B057FBB}" type="presParOf" srcId="{3A854CE5-161C-48A2-B527-3A2FF27DED3A}" destId="{E1412813-4B09-43FE-AEAF-7189D343683A}" srcOrd="1" destOrd="0" presId="urn:microsoft.com/office/officeart/2018/2/layout/IconVerticalSolidList"/>
    <dgm:cxn modelId="{7961BEAE-5E2D-4A07-AA3A-C592A4214BB1}" type="presParOf" srcId="{3A854CE5-161C-48A2-B527-3A2FF27DED3A}" destId="{D40B5E39-9BA4-4E72-AB8D-FB27B7E3A807}" srcOrd="2" destOrd="0" presId="urn:microsoft.com/office/officeart/2018/2/layout/IconVerticalSolidList"/>
    <dgm:cxn modelId="{E45181BB-7A53-4EDC-91E2-E75AC6CF7D3F}" type="presParOf" srcId="{3A854CE5-161C-48A2-B527-3A2FF27DED3A}" destId="{B713C466-4FF8-467D-8E8B-3655F9DE568E}" srcOrd="3" destOrd="0" presId="urn:microsoft.com/office/officeart/2018/2/layout/IconVerticalSolidList"/>
    <dgm:cxn modelId="{5ACEC865-0FAC-466F-8327-040086462654}" type="presParOf" srcId="{E68DD723-5085-4787-B755-FF2E52AE7418}" destId="{AFB274DB-D67D-4208-A0E9-90D98DB6DDD9}" srcOrd="1" destOrd="0" presId="urn:microsoft.com/office/officeart/2018/2/layout/IconVerticalSolidList"/>
    <dgm:cxn modelId="{C315D69A-B8DE-4F06-A746-A28441332666}" type="presParOf" srcId="{E68DD723-5085-4787-B755-FF2E52AE7418}" destId="{B56570A2-7A9E-4462-8927-4BC1E88DCF08}" srcOrd="2" destOrd="0" presId="urn:microsoft.com/office/officeart/2018/2/layout/IconVerticalSolidList"/>
    <dgm:cxn modelId="{A703D211-4950-4186-9416-845FE20D6E3E}" type="presParOf" srcId="{B56570A2-7A9E-4462-8927-4BC1E88DCF08}" destId="{69194A8B-E914-46A7-810A-809160BE5973}" srcOrd="0" destOrd="0" presId="urn:microsoft.com/office/officeart/2018/2/layout/IconVerticalSolidList"/>
    <dgm:cxn modelId="{11FC16BF-61FD-4120-908B-F1DD3B8A1D2E}" type="presParOf" srcId="{B56570A2-7A9E-4462-8927-4BC1E88DCF08}" destId="{914BAF4B-BA91-4524-991F-07F9F7C2EE6D}" srcOrd="1" destOrd="0" presId="urn:microsoft.com/office/officeart/2018/2/layout/IconVerticalSolidList"/>
    <dgm:cxn modelId="{2F040816-50DB-41CD-B120-39A921C244D4}" type="presParOf" srcId="{B56570A2-7A9E-4462-8927-4BC1E88DCF08}" destId="{14998AA3-76AF-4564-906D-AED59A7FC186}" srcOrd="2" destOrd="0" presId="urn:microsoft.com/office/officeart/2018/2/layout/IconVerticalSolidList"/>
    <dgm:cxn modelId="{477A01FB-6C7A-4ADD-ACD3-338151CE87D7}" type="presParOf" srcId="{B56570A2-7A9E-4462-8927-4BC1E88DCF08}" destId="{8260D407-C8BC-4D37-9753-E6F6DAE8B26B}" srcOrd="3" destOrd="0" presId="urn:microsoft.com/office/officeart/2018/2/layout/IconVerticalSolidList"/>
    <dgm:cxn modelId="{88F8DF1D-77D0-4BE6-8BBD-ED1D78EB355E}" type="presParOf" srcId="{E68DD723-5085-4787-B755-FF2E52AE7418}" destId="{5352586F-2EE7-45E5-A6EA-CB4985C68D43}" srcOrd="3" destOrd="0" presId="urn:microsoft.com/office/officeart/2018/2/layout/IconVerticalSolidList"/>
    <dgm:cxn modelId="{CB634D77-7ABC-4077-93A4-2DD11CC9E4A2}" type="presParOf" srcId="{E68DD723-5085-4787-B755-FF2E52AE7418}" destId="{82978B79-2E95-43DA-8C14-BB3B6FB07A6A}" srcOrd="4" destOrd="0" presId="urn:microsoft.com/office/officeart/2018/2/layout/IconVerticalSolidList"/>
    <dgm:cxn modelId="{4A07850D-2EC7-452A-9347-02D740B57458}" type="presParOf" srcId="{82978B79-2E95-43DA-8C14-BB3B6FB07A6A}" destId="{6DB3B897-2A89-4F50-A52C-9DC24DC9210F}" srcOrd="0" destOrd="0" presId="urn:microsoft.com/office/officeart/2018/2/layout/IconVerticalSolidList"/>
    <dgm:cxn modelId="{F370BEEB-B784-44C5-9AFC-82754DE931CC}" type="presParOf" srcId="{82978B79-2E95-43DA-8C14-BB3B6FB07A6A}" destId="{F853E5A4-3A57-4BF0-9A05-63DA27E04EBF}" srcOrd="1" destOrd="0" presId="urn:microsoft.com/office/officeart/2018/2/layout/IconVerticalSolidList"/>
    <dgm:cxn modelId="{D06AC773-D98E-4414-9692-496A03A7DF13}" type="presParOf" srcId="{82978B79-2E95-43DA-8C14-BB3B6FB07A6A}" destId="{3E9DDE01-53C7-46B4-9744-BCA698581227}" srcOrd="2" destOrd="0" presId="urn:microsoft.com/office/officeart/2018/2/layout/IconVerticalSolidList"/>
    <dgm:cxn modelId="{ADB96039-BD90-40F6-91EA-529397E44309}" type="presParOf" srcId="{82978B79-2E95-43DA-8C14-BB3B6FB07A6A}" destId="{C457F5DA-C2B0-4863-BC01-329E6B9251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763D0-47DA-124C-9763-D918CB44C632}">
      <dsp:nvSpPr>
        <dsp:cNvPr id="0" name=""/>
        <dsp:cNvSpPr/>
      </dsp:nvSpPr>
      <dsp:spPr>
        <a:xfrm>
          <a:off x="0" y="421"/>
          <a:ext cx="646786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ACEFCA-BAD2-C24D-918D-507BA61D67C0}">
      <dsp:nvSpPr>
        <dsp:cNvPr id="0" name=""/>
        <dsp:cNvSpPr/>
      </dsp:nvSpPr>
      <dsp:spPr>
        <a:xfrm>
          <a:off x="0" y="421"/>
          <a:ext cx="6467866" cy="344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u="sng" kern="1200" dirty="0">
              <a:solidFill>
                <a:srgbClr val="0070C0"/>
              </a:solidFill>
            </a:rPr>
            <a:t>Rating revenue  </a:t>
          </a:r>
        </a:p>
      </dsp:txBody>
      <dsp:txXfrm>
        <a:off x="0" y="421"/>
        <a:ext cx="6467866" cy="344977"/>
      </dsp:txXfrm>
    </dsp:sp>
    <dsp:sp modelId="{55F94FDB-0FB5-C04B-81C5-6E33E730D7AB}">
      <dsp:nvSpPr>
        <dsp:cNvPr id="0" name=""/>
        <dsp:cNvSpPr/>
      </dsp:nvSpPr>
      <dsp:spPr>
        <a:xfrm>
          <a:off x="0" y="345398"/>
          <a:ext cx="646786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60E2E42-0D20-BD45-8447-A005450F4576}">
      <dsp:nvSpPr>
        <dsp:cNvPr id="0" name=""/>
        <dsp:cNvSpPr/>
      </dsp:nvSpPr>
      <dsp:spPr>
        <a:xfrm>
          <a:off x="0" y="345398"/>
          <a:ext cx="6467866" cy="344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-Which movies contributed the most/least to revenue gain? </a:t>
          </a:r>
        </a:p>
      </dsp:txBody>
      <dsp:txXfrm>
        <a:off x="0" y="345398"/>
        <a:ext cx="6467866" cy="344977"/>
      </dsp:txXfrm>
    </dsp:sp>
    <dsp:sp modelId="{900B7A65-86F0-C74F-904E-4E8BFFFE9656}">
      <dsp:nvSpPr>
        <dsp:cNvPr id="0" name=""/>
        <dsp:cNvSpPr/>
      </dsp:nvSpPr>
      <dsp:spPr>
        <a:xfrm>
          <a:off x="0" y="690375"/>
          <a:ext cx="646786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C713E97-D88D-1D43-B620-0A148AB1CD3A}">
      <dsp:nvSpPr>
        <dsp:cNvPr id="0" name=""/>
        <dsp:cNvSpPr/>
      </dsp:nvSpPr>
      <dsp:spPr>
        <a:xfrm>
          <a:off x="0" y="690375"/>
          <a:ext cx="6467866" cy="344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u="sng" kern="1200" dirty="0">
              <a:solidFill>
                <a:srgbClr val="0070C0"/>
              </a:solidFill>
            </a:rPr>
            <a:t>Location Analysis</a:t>
          </a:r>
        </a:p>
      </dsp:txBody>
      <dsp:txXfrm>
        <a:off x="0" y="690375"/>
        <a:ext cx="6467866" cy="344977"/>
      </dsp:txXfrm>
    </dsp:sp>
    <dsp:sp modelId="{25709A7E-8B00-1547-994D-78848342049A}">
      <dsp:nvSpPr>
        <dsp:cNvPr id="0" name=""/>
        <dsp:cNvSpPr/>
      </dsp:nvSpPr>
      <dsp:spPr>
        <a:xfrm>
          <a:off x="0" y="1035352"/>
          <a:ext cx="646786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3A8DB3E-D3A6-A149-B7DE-B6B27FC5BE96}">
      <dsp:nvSpPr>
        <dsp:cNvPr id="0" name=""/>
        <dsp:cNvSpPr/>
      </dsp:nvSpPr>
      <dsp:spPr>
        <a:xfrm>
          <a:off x="0" y="1035352"/>
          <a:ext cx="6467866" cy="344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-Which countries are Rockbuster customers based in? </a:t>
          </a:r>
        </a:p>
      </dsp:txBody>
      <dsp:txXfrm>
        <a:off x="0" y="1035352"/>
        <a:ext cx="6467866" cy="344977"/>
      </dsp:txXfrm>
    </dsp:sp>
    <dsp:sp modelId="{9F4FD206-161F-EB42-8800-770DF2C9AE84}">
      <dsp:nvSpPr>
        <dsp:cNvPr id="0" name=""/>
        <dsp:cNvSpPr/>
      </dsp:nvSpPr>
      <dsp:spPr>
        <a:xfrm>
          <a:off x="0" y="1380329"/>
          <a:ext cx="646786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91DE3B6-2D98-C74F-AF74-64FB03AC0895}">
      <dsp:nvSpPr>
        <dsp:cNvPr id="0" name=""/>
        <dsp:cNvSpPr/>
      </dsp:nvSpPr>
      <dsp:spPr>
        <a:xfrm>
          <a:off x="0" y="1380329"/>
          <a:ext cx="6467866" cy="344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u="sng" kern="1200" dirty="0">
              <a:solidFill>
                <a:srgbClr val="0070C0"/>
              </a:solidFill>
            </a:rPr>
            <a:t>Rental Duration</a:t>
          </a:r>
        </a:p>
      </dsp:txBody>
      <dsp:txXfrm>
        <a:off x="0" y="1380329"/>
        <a:ext cx="6467866" cy="344977"/>
      </dsp:txXfrm>
    </dsp:sp>
    <dsp:sp modelId="{7A017F99-12B1-7E43-8076-F1580F0A93BD}">
      <dsp:nvSpPr>
        <dsp:cNvPr id="0" name=""/>
        <dsp:cNvSpPr/>
      </dsp:nvSpPr>
      <dsp:spPr>
        <a:xfrm>
          <a:off x="0" y="1725306"/>
          <a:ext cx="646786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EEE40EA-FDE2-F14E-B25F-657B4AD32C59}">
      <dsp:nvSpPr>
        <dsp:cNvPr id="0" name=""/>
        <dsp:cNvSpPr/>
      </dsp:nvSpPr>
      <dsp:spPr>
        <a:xfrm>
          <a:off x="0" y="1725306"/>
          <a:ext cx="6467866" cy="344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-What was the average rental duration for all videos? </a:t>
          </a:r>
        </a:p>
      </dsp:txBody>
      <dsp:txXfrm>
        <a:off x="0" y="1725306"/>
        <a:ext cx="6467866" cy="344977"/>
      </dsp:txXfrm>
    </dsp:sp>
    <dsp:sp modelId="{616ABC5A-FB74-7F49-9E6D-F61AEEFF87DB}">
      <dsp:nvSpPr>
        <dsp:cNvPr id="0" name=""/>
        <dsp:cNvSpPr/>
      </dsp:nvSpPr>
      <dsp:spPr>
        <a:xfrm>
          <a:off x="0" y="2070283"/>
          <a:ext cx="646786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D47A244-5CA8-A849-9D78-3E0719E07C83}">
      <dsp:nvSpPr>
        <dsp:cNvPr id="0" name=""/>
        <dsp:cNvSpPr/>
      </dsp:nvSpPr>
      <dsp:spPr>
        <a:xfrm>
          <a:off x="0" y="2070283"/>
          <a:ext cx="6467866" cy="344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u="sng" kern="1200" dirty="0">
              <a:solidFill>
                <a:srgbClr val="0070C0"/>
              </a:solidFill>
            </a:rPr>
            <a:t>Customer</a:t>
          </a:r>
          <a:r>
            <a:rPr lang="en-US" sz="1500" kern="1200" dirty="0"/>
            <a:t>  </a:t>
          </a:r>
        </a:p>
      </dsp:txBody>
      <dsp:txXfrm>
        <a:off x="0" y="2070283"/>
        <a:ext cx="6467866" cy="344977"/>
      </dsp:txXfrm>
    </dsp:sp>
    <dsp:sp modelId="{21E9EC70-9E23-E94C-8C9E-D15781837CA3}">
      <dsp:nvSpPr>
        <dsp:cNvPr id="0" name=""/>
        <dsp:cNvSpPr/>
      </dsp:nvSpPr>
      <dsp:spPr>
        <a:xfrm>
          <a:off x="0" y="2415260"/>
          <a:ext cx="646786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9EDB518-846C-194D-A8DB-954DA2741390}">
      <dsp:nvSpPr>
        <dsp:cNvPr id="0" name=""/>
        <dsp:cNvSpPr/>
      </dsp:nvSpPr>
      <dsp:spPr>
        <a:xfrm>
          <a:off x="0" y="2415260"/>
          <a:ext cx="6467866" cy="344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-Where are customers with a high lifetime value based? </a:t>
          </a:r>
        </a:p>
      </dsp:txBody>
      <dsp:txXfrm>
        <a:off x="0" y="2415260"/>
        <a:ext cx="6467866" cy="344977"/>
      </dsp:txXfrm>
    </dsp:sp>
    <dsp:sp modelId="{891C9E33-B65C-E845-A3AF-47FA85F4436A}">
      <dsp:nvSpPr>
        <dsp:cNvPr id="0" name=""/>
        <dsp:cNvSpPr/>
      </dsp:nvSpPr>
      <dsp:spPr>
        <a:xfrm>
          <a:off x="0" y="2760237"/>
          <a:ext cx="646786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FAB504E-21E7-0F42-BD7E-C81B2D6C0CBD}">
      <dsp:nvSpPr>
        <dsp:cNvPr id="0" name=""/>
        <dsp:cNvSpPr/>
      </dsp:nvSpPr>
      <dsp:spPr>
        <a:xfrm>
          <a:off x="0" y="2760237"/>
          <a:ext cx="6467866" cy="344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u="sng" kern="1200" dirty="0">
              <a:solidFill>
                <a:srgbClr val="0070C0"/>
              </a:solidFill>
            </a:rPr>
            <a:t>Geographic Regions</a:t>
          </a:r>
        </a:p>
      </dsp:txBody>
      <dsp:txXfrm>
        <a:off x="0" y="2760237"/>
        <a:ext cx="6467866" cy="344977"/>
      </dsp:txXfrm>
    </dsp:sp>
    <dsp:sp modelId="{DD5A6DC4-3748-0F4E-BAFD-1220FCCD699F}">
      <dsp:nvSpPr>
        <dsp:cNvPr id="0" name=""/>
        <dsp:cNvSpPr/>
      </dsp:nvSpPr>
      <dsp:spPr>
        <a:xfrm>
          <a:off x="0" y="3105214"/>
          <a:ext cx="6467866"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DFBADAE-8DBD-4641-9FD3-2387F82F5B19}">
      <dsp:nvSpPr>
        <dsp:cNvPr id="0" name=""/>
        <dsp:cNvSpPr/>
      </dsp:nvSpPr>
      <dsp:spPr>
        <a:xfrm>
          <a:off x="0" y="3105214"/>
          <a:ext cx="6467866" cy="344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-Do sales figures vary between geographic regions? </a:t>
          </a:r>
        </a:p>
      </dsp:txBody>
      <dsp:txXfrm>
        <a:off x="0" y="3105214"/>
        <a:ext cx="6467866" cy="344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CC959-0B1D-A444-B94F-005EC7764E9F}">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3D58FC-D47E-1243-9762-4BDAF0A190FD}">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defRPr cap="all"/>
          </a:pPr>
          <a:r>
            <a:rPr lang="en-US" sz="2400" kern="1200" dirty="0"/>
            <a:t>Total customers:</a:t>
          </a:r>
        </a:p>
        <a:p>
          <a:pPr marL="0" lvl="0" indent="0" algn="l" defTabSz="1066800">
            <a:lnSpc>
              <a:spcPct val="90000"/>
            </a:lnSpc>
            <a:spcBef>
              <a:spcPct val="0"/>
            </a:spcBef>
            <a:spcAft>
              <a:spcPct val="35000"/>
            </a:spcAft>
            <a:buNone/>
            <a:defRPr cap="all"/>
          </a:pPr>
          <a:r>
            <a:rPr lang="en-US" sz="2400" kern="1200" dirty="0"/>
            <a:t>599 customers</a:t>
          </a:r>
        </a:p>
      </dsp:txBody>
      <dsp:txXfrm>
        <a:off x="0" y="623"/>
        <a:ext cx="6492875" cy="1020830"/>
      </dsp:txXfrm>
    </dsp:sp>
    <dsp:sp modelId="{6F0EDE8C-A75F-2F45-9B60-EF4F6863B758}">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243C0C-C943-5940-A07A-1891D47993A0}">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defRPr cap="all"/>
          </a:pPr>
          <a:r>
            <a:rPr lang="en-US" sz="2400" kern="1200" dirty="0"/>
            <a:t>Films for rent:</a:t>
          </a:r>
        </a:p>
        <a:p>
          <a:pPr marL="0" lvl="0" indent="0" algn="l" defTabSz="1066800">
            <a:lnSpc>
              <a:spcPct val="90000"/>
            </a:lnSpc>
            <a:spcBef>
              <a:spcPct val="0"/>
            </a:spcBef>
            <a:spcAft>
              <a:spcPct val="35000"/>
            </a:spcAft>
            <a:buNone/>
            <a:defRPr cap="all"/>
          </a:pPr>
          <a:r>
            <a:rPr lang="en-US" sz="2400" kern="1200" dirty="0"/>
            <a:t>1000 films</a:t>
          </a:r>
        </a:p>
      </dsp:txBody>
      <dsp:txXfrm>
        <a:off x="0" y="1021453"/>
        <a:ext cx="6492875" cy="1020830"/>
      </dsp:txXfrm>
    </dsp:sp>
    <dsp:sp modelId="{FAEECC82-7E7B-C54C-8AB8-72A828E69D5C}">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02B36-92EC-8F43-9524-2F2B20CCE91E}">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defRPr cap="all"/>
          </a:pPr>
          <a:r>
            <a:rPr lang="en-US" sz="2400" kern="1200" dirty="0"/>
            <a:t>Average rental duration:</a:t>
          </a:r>
        </a:p>
        <a:p>
          <a:pPr marL="0" lvl="0" indent="0" algn="l" defTabSz="1066800">
            <a:lnSpc>
              <a:spcPct val="90000"/>
            </a:lnSpc>
            <a:spcBef>
              <a:spcPct val="0"/>
            </a:spcBef>
            <a:spcAft>
              <a:spcPct val="35000"/>
            </a:spcAft>
            <a:buNone/>
            <a:defRPr cap="all"/>
          </a:pPr>
          <a:r>
            <a:rPr lang="en-US" sz="2400" kern="1200" dirty="0"/>
            <a:t>5 days </a:t>
          </a:r>
        </a:p>
      </dsp:txBody>
      <dsp:txXfrm>
        <a:off x="0" y="2042284"/>
        <a:ext cx="6492875" cy="1020830"/>
      </dsp:txXfrm>
    </dsp:sp>
    <dsp:sp modelId="{1CF4D0C9-CB6E-064D-8A4D-B7DDFFC4AF6C}">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61C526-19BA-4B41-9CE2-B24DB1D9329E}">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defRPr cap="all"/>
          </a:pPr>
          <a:r>
            <a:rPr lang="en-US" sz="2400" kern="1200" dirty="0"/>
            <a:t>Average Rental Cost:</a:t>
          </a:r>
        </a:p>
        <a:p>
          <a:pPr marL="0" lvl="0" indent="0" algn="l" defTabSz="1066800">
            <a:lnSpc>
              <a:spcPct val="90000"/>
            </a:lnSpc>
            <a:spcBef>
              <a:spcPct val="0"/>
            </a:spcBef>
            <a:spcAft>
              <a:spcPct val="35000"/>
            </a:spcAft>
            <a:buNone/>
            <a:defRPr cap="all"/>
          </a:pPr>
          <a:r>
            <a:rPr lang="en-US" sz="2400" kern="1200" dirty="0"/>
            <a:t>$2.98</a:t>
          </a:r>
        </a:p>
      </dsp:txBody>
      <dsp:txXfrm>
        <a:off x="0" y="3063115"/>
        <a:ext cx="6492875" cy="1020830"/>
      </dsp:txXfrm>
    </dsp:sp>
    <dsp:sp modelId="{CA4DBAB4-7976-1148-B7E2-18D5BC12A912}">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BE48F5-5944-6941-9F43-3A20991B4DDD}">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defRPr cap="all"/>
          </a:pPr>
          <a:r>
            <a:rPr lang="en-US" sz="2400" kern="1200" dirty="0"/>
            <a:t>Average Replacement cost:</a:t>
          </a:r>
        </a:p>
        <a:p>
          <a:pPr marL="0" lvl="0" indent="0" algn="l" defTabSz="1066800">
            <a:lnSpc>
              <a:spcPct val="90000"/>
            </a:lnSpc>
            <a:spcBef>
              <a:spcPct val="0"/>
            </a:spcBef>
            <a:spcAft>
              <a:spcPct val="35000"/>
            </a:spcAft>
            <a:buNone/>
            <a:defRPr cap="all"/>
          </a:pPr>
          <a:r>
            <a:rPr lang="en-US" sz="2400" kern="1200" dirty="0"/>
            <a:t>$19.98</a:t>
          </a:r>
        </a:p>
      </dsp:txBody>
      <dsp:txXfrm>
        <a:off x="0" y="4083946"/>
        <a:ext cx="6492875"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64181-7BE7-448E-A0A0-98C66DDA198A}">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412813-4B09-43FE-AEAF-7189D343683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13C466-4FF8-467D-8E8B-3655F9DE568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Through careful data analysis, the data showed PG-13 rated films generating the most revenue globally and G rated films generating the least globally. With now knowing this insight a great recommendation would be to market more of the PG-13 rated films to the customers and or give the customers a wider variety of films with a PG-13 rating. </a:t>
          </a:r>
        </a:p>
      </dsp:txBody>
      <dsp:txXfrm>
        <a:off x="1435590" y="531"/>
        <a:ext cx="9080009" cy="1242935"/>
      </dsp:txXfrm>
    </dsp:sp>
    <dsp:sp modelId="{69194A8B-E914-46A7-810A-809160BE597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4BAF4B-BA91-4524-991F-07F9F7C2EE6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60D407-C8BC-4D37-9753-E6F6DAE8B26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Another insight that the data gave was that certain genres had longer rental durations than other. In Rockbuster’s inventory, the Thriller genre has the highest average rental duration for all the genres they hold. This tells me that Rockbusters customers enjoying watching movies under this genre more than others. Allocating funds more toward place thriller films in the faced of out customers seems more lucrative.</a:t>
          </a:r>
        </a:p>
      </dsp:txBody>
      <dsp:txXfrm>
        <a:off x="1435590" y="1554201"/>
        <a:ext cx="9080009" cy="1242935"/>
      </dsp:txXfrm>
    </dsp:sp>
    <dsp:sp modelId="{6DB3B897-2A89-4F50-A52C-9DC24DC9210F}">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53E5A4-3A57-4BF0-9A05-63DA27E04EB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7F5DA-C2B0-4863-BC01-329E6B92513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The top 5 customer based on the amount they pay should be given a loyalty card. A card that gets them better deals then an average customer would receive just because they decided to spend so much money with Rockbuster. A loyalty card that gives them half off all thier purchases for a lifetime. This give our biggest investors more of an incentive to spend more money with our company.</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031D-196D-8DB9-E3C0-C8516B9FF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680339-67D6-0E74-6D7F-8E7DEBC371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3DD6B3-7175-FDDE-109E-D4B644220AA7}"/>
              </a:ext>
            </a:extLst>
          </p:cNvPr>
          <p:cNvSpPr>
            <a:spLocks noGrp="1"/>
          </p:cNvSpPr>
          <p:nvPr>
            <p:ph type="dt" sz="half" idx="10"/>
          </p:nvPr>
        </p:nvSpPr>
        <p:spPr/>
        <p:txBody>
          <a:bodyPr/>
          <a:lstStyle/>
          <a:p>
            <a:fld id="{91F9259A-1FE3-4FF9-8A07-BDD8177164ED}" type="datetime4">
              <a:rPr lang="en-US" smtClean="0"/>
              <a:t>September 20, 2022</a:t>
            </a:fld>
            <a:endParaRPr lang="en-US"/>
          </a:p>
        </p:txBody>
      </p:sp>
      <p:sp>
        <p:nvSpPr>
          <p:cNvPr id="5" name="Footer Placeholder 4">
            <a:extLst>
              <a:ext uri="{FF2B5EF4-FFF2-40B4-BE49-F238E27FC236}">
                <a16:creationId xmlns:a16="http://schemas.microsoft.com/office/drawing/2014/main" id="{F7B98339-F72D-A775-577D-A3C9B2CB0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3C2AA-CC85-4789-941D-73CD7B1EC38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9371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4CA4-782B-B00E-34EF-97BA8CCC3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A549A-DD7C-B211-47A6-BCA34AE2C1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26DF-6022-25B3-D574-67665210BF8E}"/>
              </a:ext>
            </a:extLst>
          </p:cNvPr>
          <p:cNvSpPr>
            <a:spLocks noGrp="1"/>
          </p:cNvSpPr>
          <p:nvPr>
            <p:ph type="dt" sz="half" idx="10"/>
          </p:nvPr>
        </p:nvSpPr>
        <p:spPr/>
        <p:txBody>
          <a:bodyPr/>
          <a:lstStyle/>
          <a:p>
            <a:fld id="{E5CC3C8F-D4A7-4EAD-92AD-82C91CB8BB85}" type="datetime4">
              <a:rPr lang="en-US" smtClean="0"/>
              <a:t>September 20, 2022</a:t>
            </a:fld>
            <a:endParaRPr lang="en-US"/>
          </a:p>
        </p:txBody>
      </p:sp>
      <p:sp>
        <p:nvSpPr>
          <p:cNvPr id="5" name="Footer Placeholder 4">
            <a:extLst>
              <a:ext uri="{FF2B5EF4-FFF2-40B4-BE49-F238E27FC236}">
                <a16:creationId xmlns:a16="http://schemas.microsoft.com/office/drawing/2014/main" id="{178EC1E6-9589-CF0C-842F-D93AB5733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A7FAB-A2F2-4B7D-A7C7-F57D7FAB833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4924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8F6DE-AB20-0B7D-BC8B-04014FDBC7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6B3C78-9E3D-2A85-E8A8-02DCF00420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CE023-4EAB-9BD8-0CDB-94C1CCCD7134}"/>
              </a:ext>
            </a:extLst>
          </p:cNvPr>
          <p:cNvSpPr>
            <a:spLocks noGrp="1"/>
          </p:cNvSpPr>
          <p:nvPr>
            <p:ph type="dt" sz="half" idx="10"/>
          </p:nvPr>
        </p:nvSpPr>
        <p:spPr/>
        <p:txBody>
          <a:bodyPr/>
          <a:lstStyle/>
          <a:p>
            <a:fld id="{BC011D41-E33C-4BC7-8272-37E8417FD097}" type="datetime4">
              <a:rPr lang="en-US" smtClean="0"/>
              <a:t>September 20, 2022</a:t>
            </a:fld>
            <a:endParaRPr lang="en-US"/>
          </a:p>
        </p:txBody>
      </p:sp>
      <p:sp>
        <p:nvSpPr>
          <p:cNvPr id="5" name="Footer Placeholder 4">
            <a:extLst>
              <a:ext uri="{FF2B5EF4-FFF2-40B4-BE49-F238E27FC236}">
                <a16:creationId xmlns:a16="http://schemas.microsoft.com/office/drawing/2014/main" id="{31F801D4-FE8F-774B-74F0-2BC6D611E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5BF9F-7F79-B844-5974-97D9B5BFB71A}"/>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9287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6B4B-1D1B-CD4F-02D9-2A0279D39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13580A-4D40-40F4-E90D-86D4358F6D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CB540-7B8F-7EF2-F5F5-8B358D55E5D8}"/>
              </a:ext>
            </a:extLst>
          </p:cNvPr>
          <p:cNvSpPr>
            <a:spLocks noGrp="1"/>
          </p:cNvSpPr>
          <p:nvPr>
            <p:ph type="dt" sz="half" idx="10"/>
          </p:nvPr>
        </p:nvSpPr>
        <p:spPr/>
        <p:txBody>
          <a:bodyPr/>
          <a:lstStyle/>
          <a:p>
            <a:fld id="{5D340FED-6E95-4177-A7EF-CD303B9E611D}" type="datetime4">
              <a:rPr lang="en-US" smtClean="0"/>
              <a:t>September 20, 2022</a:t>
            </a:fld>
            <a:endParaRPr lang="en-US"/>
          </a:p>
        </p:txBody>
      </p:sp>
      <p:sp>
        <p:nvSpPr>
          <p:cNvPr id="5" name="Footer Placeholder 4">
            <a:extLst>
              <a:ext uri="{FF2B5EF4-FFF2-40B4-BE49-F238E27FC236}">
                <a16:creationId xmlns:a16="http://schemas.microsoft.com/office/drawing/2014/main" id="{10122DB4-1A04-50B4-DFD3-821778140C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6AA959-6E9E-6533-FD47-4EFF9E18485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6704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0F37-FF10-11B9-32AA-C6C44C64D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5425CF-B50F-E0DB-FCB9-9C8D8E22F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238436-6F37-0EB3-3986-CD015BDD893D}"/>
              </a:ext>
            </a:extLst>
          </p:cNvPr>
          <p:cNvSpPr>
            <a:spLocks noGrp="1"/>
          </p:cNvSpPr>
          <p:nvPr>
            <p:ph type="dt" sz="half" idx="10"/>
          </p:nvPr>
        </p:nvSpPr>
        <p:spPr/>
        <p:txBody>
          <a:bodyPr/>
          <a:lstStyle/>
          <a:p>
            <a:fld id="{477962CB-39AD-45A9-800F-54DAB53D6021}" type="datetime4">
              <a:rPr lang="en-US" smtClean="0"/>
              <a:t>September 20, 2022</a:t>
            </a:fld>
            <a:endParaRPr lang="en-US"/>
          </a:p>
        </p:txBody>
      </p:sp>
      <p:sp>
        <p:nvSpPr>
          <p:cNvPr id="5" name="Footer Placeholder 4">
            <a:extLst>
              <a:ext uri="{FF2B5EF4-FFF2-40B4-BE49-F238E27FC236}">
                <a16:creationId xmlns:a16="http://schemas.microsoft.com/office/drawing/2014/main" id="{BCB877A6-6634-3E24-0D07-4AF4E1424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C41A6-E4CD-1B29-CB54-E7E6296A577B}"/>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3849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50B3-3891-D4C1-479D-D4D84CA05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E2450-67A3-39C6-04D4-187DE47ECC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F5C1F-5DE8-2419-9CA5-57F98708D3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116ED-5F7E-C617-33AC-83E0EFA2C8B6}"/>
              </a:ext>
            </a:extLst>
          </p:cNvPr>
          <p:cNvSpPr>
            <a:spLocks noGrp="1"/>
          </p:cNvSpPr>
          <p:nvPr>
            <p:ph type="dt" sz="half" idx="10"/>
          </p:nvPr>
        </p:nvSpPr>
        <p:spPr/>
        <p:txBody>
          <a:bodyPr/>
          <a:lstStyle/>
          <a:p>
            <a:fld id="{2DEDF93D-55AB-4606-B9D7-742F1FC51983}" type="datetime4">
              <a:rPr lang="en-US" smtClean="0"/>
              <a:t>September 20, 2022</a:t>
            </a:fld>
            <a:endParaRPr lang="en-US" dirty="0"/>
          </a:p>
        </p:txBody>
      </p:sp>
      <p:sp>
        <p:nvSpPr>
          <p:cNvPr id="6" name="Footer Placeholder 5">
            <a:extLst>
              <a:ext uri="{FF2B5EF4-FFF2-40B4-BE49-F238E27FC236}">
                <a16:creationId xmlns:a16="http://schemas.microsoft.com/office/drawing/2014/main" id="{7D55C452-6309-918A-2F2C-5E48906448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D6D10A-ECFA-BFA9-649D-55A430E2AE02}"/>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38313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AE9F-88AC-FC99-DCCD-6AC7B79E8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8D3F9B-012A-FCA6-9ECD-248DFE8AD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8D72EE-66F8-AAA8-67CB-5948D1AD9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29119-5698-7273-0727-E21B8E467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AAA64A-9B78-566F-9CF1-FD11A78D94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F079D7-E0D7-F88A-CEB4-5B749D83ABEC}"/>
              </a:ext>
            </a:extLst>
          </p:cNvPr>
          <p:cNvSpPr>
            <a:spLocks noGrp="1"/>
          </p:cNvSpPr>
          <p:nvPr>
            <p:ph type="dt" sz="half" idx="10"/>
          </p:nvPr>
        </p:nvSpPr>
        <p:spPr/>
        <p:txBody>
          <a:bodyPr/>
          <a:lstStyle/>
          <a:p>
            <a:fld id="{DDF2841D-FB5C-47AB-B2FF-32E855C1EA71}" type="datetime4">
              <a:rPr lang="en-US" smtClean="0"/>
              <a:t>September 20, 2022</a:t>
            </a:fld>
            <a:endParaRPr lang="en-US"/>
          </a:p>
        </p:txBody>
      </p:sp>
      <p:sp>
        <p:nvSpPr>
          <p:cNvPr id="8" name="Footer Placeholder 7">
            <a:extLst>
              <a:ext uri="{FF2B5EF4-FFF2-40B4-BE49-F238E27FC236}">
                <a16:creationId xmlns:a16="http://schemas.microsoft.com/office/drawing/2014/main" id="{2D9C1160-0232-9970-BC20-F80954109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19653B-6E1F-7C9B-89A6-42EC9680CB8F}"/>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2132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7F8C-79BF-2084-A2E3-BA9637C5C6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90B70E-AAFF-21A2-B3C9-E17F515B7803}"/>
              </a:ext>
            </a:extLst>
          </p:cNvPr>
          <p:cNvSpPr>
            <a:spLocks noGrp="1"/>
          </p:cNvSpPr>
          <p:nvPr>
            <p:ph type="dt" sz="half" idx="10"/>
          </p:nvPr>
        </p:nvSpPr>
        <p:spPr/>
        <p:txBody>
          <a:bodyPr/>
          <a:lstStyle/>
          <a:p>
            <a:fld id="{118537E9-D174-424D-BEE8-AFC4CA5F9F97}" type="datetime4">
              <a:rPr lang="en-US" smtClean="0"/>
              <a:t>September 20, 2022</a:t>
            </a:fld>
            <a:endParaRPr lang="en-US"/>
          </a:p>
        </p:txBody>
      </p:sp>
      <p:sp>
        <p:nvSpPr>
          <p:cNvPr id="4" name="Footer Placeholder 3">
            <a:extLst>
              <a:ext uri="{FF2B5EF4-FFF2-40B4-BE49-F238E27FC236}">
                <a16:creationId xmlns:a16="http://schemas.microsoft.com/office/drawing/2014/main" id="{392723AC-F0BC-5E99-8FA0-F0225E52EE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1E3EBB-9843-4B67-9F69-46D82613189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7881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F3A94-BD39-41D0-910F-004CC7787C79}"/>
              </a:ext>
            </a:extLst>
          </p:cNvPr>
          <p:cNvSpPr>
            <a:spLocks noGrp="1"/>
          </p:cNvSpPr>
          <p:nvPr>
            <p:ph type="dt" sz="half" idx="10"/>
          </p:nvPr>
        </p:nvSpPr>
        <p:spPr/>
        <p:txBody>
          <a:bodyPr/>
          <a:lstStyle/>
          <a:p>
            <a:fld id="{1C7A44C0-F7AC-49C2-8289-1E7A86D9FB50}" type="datetime4">
              <a:rPr lang="en-US" smtClean="0"/>
              <a:t>September 20, 2022</a:t>
            </a:fld>
            <a:endParaRPr lang="en-US"/>
          </a:p>
        </p:txBody>
      </p:sp>
      <p:sp>
        <p:nvSpPr>
          <p:cNvPr id="3" name="Footer Placeholder 2">
            <a:extLst>
              <a:ext uri="{FF2B5EF4-FFF2-40B4-BE49-F238E27FC236}">
                <a16:creationId xmlns:a16="http://schemas.microsoft.com/office/drawing/2014/main" id="{11A5DEB3-4B5B-C8F2-B2F7-3D7C926B36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B56D8F-3FF1-68B2-BCA2-C8ACB76BA27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092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BEF9-1DCE-8FC0-6D04-9C941B32B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CA2FCF-9DE3-F816-6C88-21272C917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FFEF6B-C9E0-A263-3082-A3FEA8BFC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9F4E7-29D9-CC87-F03F-1D3DFC3A330C}"/>
              </a:ext>
            </a:extLst>
          </p:cNvPr>
          <p:cNvSpPr>
            <a:spLocks noGrp="1"/>
          </p:cNvSpPr>
          <p:nvPr>
            <p:ph type="dt" sz="half" idx="10"/>
          </p:nvPr>
        </p:nvSpPr>
        <p:spPr/>
        <p:txBody>
          <a:bodyPr/>
          <a:lstStyle/>
          <a:p>
            <a:fld id="{73BB84BC-6E78-40D1-8831-40AB1F596614}" type="datetime4">
              <a:rPr lang="en-US" smtClean="0"/>
              <a:t>September 20, 2022</a:t>
            </a:fld>
            <a:endParaRPr lang="en-US"/>
          </a:p>
        </p:txBody>
      </p:sp>
      <p:sp>
        <p:nvSpPr>
          <p:cNvPr id="6" name="Footer Placeholder 5">
            <a:extLst>
              <a:ext uri="{FF2B5EF4-FFF2-40B4-BE49-F238E27FC236}">
                <a16:creationId xmlns:a16="http://schemas.microsoft.com/office/drawing/2014/main" id="{347DBA56-8810-AEC2-8FFD-EB95A49D5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280D1-B9B6-27DD-C303-B87F9E839431}"/>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4075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6B1C-4130-5116-BD98-5B484A1177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8B6B50-46B1-6235-0B36-D3CA0463A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D95C7A-3B61-C504-7186-4FD0CE7D1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66B3E-9B8D-1CDF-A610-2D1A8EFA86FE}"/>
              </a:ext>
            </a:extLst>
          </p:cNvPr>
          <p:cNvSpPr>
            <a:spLocks noGrp="1"/>
          </p:cNvSpPr>
          <p:nvPr>
            <p:ph type="dt" sz="half" idx="10"/>
          </p:nvPr>
        </p:nvSpPr>
        <p:spPr/>
        <p:txBody>
          <a:bodyPr/>
          <a:lstStyle/>
          <a:p>
            <a:fld id="{ADFA080F-3961-4D42-BEDE-84A1FED032F1}" type="datetime4">
              <a:rPr lang="en-US" smtClean="0"/>
              <a:t>September 20, 2022</a:t>
            </a:fld>
            <a:endParaRPr lang="en-US"/>
          </a:p>
        </p:txBody>
      </p:sp>
      <p:sp>
        <p:nvSpPr>
          <p:cNvPr id="6" name="Footer Placeholder 5">
            <a:extLst>
              <a:ext uri="{FF2B5EF4-FFF2-40B4-BE49-F238E27FC236}">
                <a16:creationId xmlns:a16="http://schemas.microsoft.com/office/drawing/2014/main" id="{6CC8E313-C8AD-388B-87DC-9A9573CB1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A2906-E60B-2C3F-752F-8129F2801D21}"/>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788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D4AA0-D615-DF97-E3C4-D597F0FD4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ADAE05-0D33-EB2E-7CC6-48D640A7F8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49F2C-6F60-30D9-7A52-1D130E49F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September 20, 2022</a:t>
            </a:fld>
            <a:endParaRPr lang="en-US" dirty="0">
              <a:latin typeface="+mn-lt"/>
            </a:endParaRPr>
          </a:p>
        </p:txBody>
      </p:sp>
      <p:sp>
        <p:nvSpPr>
          <p:cNvPr id="5" name="Footer Placeholder 4">
            <a:extLst>
              <a:ext uri="{FF2B5EF4-FFF2-40B4-BE49-F238E27FC236}">
                <a16:creationId xmlns:a16="http://schemas.microsoft.com/office/drawing/2014/main" id="{73D5259D-92DC-3C96-67DA-042F5EC19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latin typeface="+mn-lt"/>
            </a:endParaRPr>
          </a:p>
        </p:txBody>
      </p:sp>
      <p:sp>
        <p:nvSpPr>
          <p:cNvPr id="6" name="Slide Number Placeholder 5">
            <a:extLst>
              <a:ext uri="{FF2B5EF4-FFF2-40B4-BE49-F238E27FC236}">
                <a16:creationId xmlns:a16="http://schemas.microsoft.com/office/drawing/2014/main" id="{7F7A178B-9EA5-C451-B8A2-4E59EB7852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255170321"/>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E7CB37-6CE8-1AD1-7F13-2118B1FDEE09}"/>
              </a:ext>
            </a:extLst>
          </p:cNvPr>
          <p:cNvSpPr>
            <a:spLocks noGrp="1"/>
          </p:cNvSpPr>
          <p:nvPr>
            <p:ph type="ctrTitle"/>
          </p:nvPr>
        </p:nvSpPr>
        <p:spPr>
          <a:xfrm>
            <a:off x="934872" y="982272"/>
            <a:ext cx="3388419" cy="4560970"/>
          </a:xfrm>
        </p:spPr>
        <p:txBody>
          <a:bodyPr vert="horz" lIns="91440" tIns="45720" rIns="91440" bIns="45720" rtlCol="0" anchor="ctr">
            <a:normAutofit/>
          </a:bodyPr>
          <a:lstStyle/>
          <a:p>
            <a:pPr algn="l"/>
            <a:r>
              <a:rPr lang="en-US" sz="4000" kern="1200">
                <a:solidFill>
                  <a:srgbClr val="FFFFFF"/>
                </a:solidFill>
                <a:latin typeface="+mj-lt"/>
                <a:ea typeface="+mj-ea"/>
                <a:cs typeface="+mj-cs"/>
              </a:rPr>
              <a:t>Rockbuster Stealth</a:t>
            </a:r>
          </a:p>
        </p:txBody>
      </p:sp>
      <p:sp>
        <p:nvSpPr>
          <p:cNvPr id="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155B1FF5-9EF6-2328-5F07-5950DC8E1F88}"/>
              </a:ext>
            </a:extLst>
          </p:cNvPr>
          <p:cNvSpPr>
            <a:spLocks noGrp="1"/>
          </p:cNvSpPr>
          <p:nvPr>
            <p:ph type="subTitle" idx="1"/>
          </p:nvPr>
        </p:nvSpPr>
        <p:spPr>
          <a:xfrm>
            <a:off x="5221862" y="1719618"/>
            <a:ext cx="5948831" cy="4334629"/>
          </a:xfrm>
        </p:spPr>
        <p:txBody>
          <a:bodyPr vert="horz" lIns="91440" tIns="45720" rIns="91440" bIns="45720" rtlCol="0" anchor="ctr">
            <a:normAutofit/>
          </a:bodyPr>
          <a:lstStyle/>
          <a:p>
            <a:pPr algn="l"/>
            <a:r>
              <a:rPr lang="en-US" dirty="0">
                <a:solidFill>
                  <a:srgbClr val="FEFFFF"/>
                </a:solidFill>
              </a:rPr>
              <a:t>Data Analysis</a:t>
            </a:r>
          </a:p>
          <a:p>
            <a:pPr indent="-228600" algn="l">
              <a:buFont typeface="Arial" panose="020B0604020202020204" pitchFamily="34" charset="0"/>
              <a:buChar char="•"/>
            </a:pPr>
            <a:endParaRPr lang="en-US" dirty="0">
              <a:solidFill>
                <a:srgbClr val="FEFFFF"/>
              </a:solidFill>
            </a:endParaRPr>
          </a:p>
          <a:p>
            <a:pPr algn="l"/>
            <a:r>
              <a:rPr lang="en-US" dirty="0">
                <a:solidFill>
                  <a:srgbClr val="FEFFFF"/>
                </a:solidFill>
              </a:rPr>
              <a:t>Billy Fowler II</a:t>
            </a:r>
          </a:p>
          <a:p>
            <a:pPr indent="-228600" algn="l">
              <a:buFont typeface="Arial" panose="020B0604020202020204" pitchFamily="34" charset="0"/>
              <a:buChar char="•"/>
            </a:pPr>
            <a:endParaRPr lang="en-US" dirty="0">
              <a:solidFill>
                <a:srgbClr val="FEFFFF"/>
              </a:solidFill>
            </a:endParaRPr>
          </a:p>
        </p:txBody>
      </p:sp>
    </p:spTree>
    <p:extLst>
      <p:ext uri="{BB962C8B-B14F-4D97-AF65-F5344CB8AC3E}">
        <p14:creationId xmlns:p14="http://schemas.microsoft.com/office/powerpoint/2010/main" val="111565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F159-5933-395C-6358-09527A8B2A61}"/>
              </a:ext>
            </a:extLst>
          </p:cNvPr>
          <p:cNvSpPr>
            <a:spLocks noGrp="1"/>
          </p:cNvSpPr>
          <p:nvPr>
            <p:ph type="title"/>
          </p:nvPr>
        </p:nvSpPr>
        <p:spPr/>
        <p:txBody>
          <a:bodyPr/>
          <a:lstStyle/>
          <a:p>
            <a:r>
              <a:rPr lang="en-US" dirty="0"/>
              <a:t>Recommendations  </a:t>
            </a:r>
          </a:p>
        </p:txBody>
      </p:sp>
      <p:graphicFrame>
        <p:nvGraphicFramePr>
          <p:cNvPr id="5" name="Content Placeholder 2">
            <a:extLst>
              <a:ext uri="{FF2B5EF4-FFF2-40B4-BE49-F238E27FC236}">
                <a16:creationId xmlns:a16="http://schemas.microsoft.com/office/drawing/2014/main" id="{9C57FF34-7D30-C05E-518C-F654D14D6E7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202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lp">
            <a:extLst>
              <a:ext uri="{FF2B5EF4-FFF2-40B4-BE49-F238E27FC236}">
                <a16:creationId xmlns:a16="http://schemas.microsoft.com/office/drawing/2014/main" id="{CC0B80C9-18F2-5C6E-50B2-C59FD52425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FF40D699-640D-9198-8741-59A2B491D628}"/>
              </a:ext>
            </a:extLst>
          </p:cNvPr>
          <p:cNvSpPr>
            <a:spLocks noGrp="1"/>
          </p:cNvSpPr>
          <p:nvPr>
            <p:ph idx="1"/>
          </p:nvPr>
        </p:nvSpPr>
        <p:spPr>
          <a:xfrm>
            <a:off x="6053667" y="2279018"/>
            <a:ext cx="5314543" cy="3375920"/>
          </a:xfrm>
        </p:spPr>
        <p:txBody>
          <a:bodyPr anchor="t">
            <a:normAutofit/>
          </a:bodyPr>
          <a:lstStyle/>
          <a:p>
            <a:pPr marL="0" indent="0">
              <a:buNone/>
            </a:pPr>
            <a:endParaRPr lang="en-US" sz="1800" b="1" dirty="0"/>
          </a:p>
          <a:p>
            <a:pPr marL="0" indent="0">
              <a:buNone/>
            </a:pPr>
            <a:endParaRPr lang="en-US" sz="1800" b="1" dirty="0"/>
          </a:p>
          <a:p>
            <a:pPr marL="0" indent="0">
              <a:buNone/>
            </a:pPr>
            <a:r>
              <a:rPr lang="en-US" sz="9600" b="1" dirty="0"/>
              <a:t>Questions </a:t>
            </a:r>
          </a:p>
        </p:txBody>
      </p:sp>
    </p:spTree>
    <p:extLst>
      <p:ext uri="{BB962C8B-B14F-4D97-AF65-F5344CB8AC3E}">
        <p14:creationId xmlns:p14="http://schemas.microsoft.com/office/powerpoint/2010/main" val="6056405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48625-95A3-B50E-8781-E9292208576D}"/>
              </a:ext>
            </a:extLst>
          </p:cNvPr>
          <p:cNvSpPr>
            <a:spLocks noGrp="1"/>
          </p:cNvSpPr>
          <p:nvPr>
            <p:ph type="title"/>
          </p:nvPr>
        </p:nvSpPr>
        <p:spPr>
          <a:xfrm>
            <a:off x="965199" y="851517"/>
            <a:ext cx="5130795" cy="1461778"/>
          </a:xfrm>
        </p:spPr>
        <p:txBody>
          <a:bodyPr>
            <a:normAutofit/>
          </a:bodyPr>
          <a:lstStyle/>
          <a:p>
            <a:r>
              <a:rPr lang="en-US" sz="4000" b="1" u="sng" dirty="0"/>
              <a:t>Project Overview</a:t>
            </a:r>
          </a:p>
        </p:txBody>
      </p:sp>
      <p:sp>
        <p:nvSpPr>
          <p:cNvPr id="3" name="Content Placeholder 2">
            <a:extLst>
              <a:ext uri="{FF2B5EF4-FFF2-40B4-BE49-F238E27FC236}">
                <a16:creationId xmlns:a16="http://schemas.microsoft.com/office/drawing/2014/main" id="{05E10B99-A4AA-9B6A-9CF2-2054CBE83C7A}"/>
              </a:ext>
            </a:extLst>
          </p:cNvPr>
          <p:cNvSpPr>
            <a:spLocks noGrp="1"/>
          </p:cNvSpPr>
          <p:nvPr>
            <p:ph idx="1"/>
          </p:nvPr>
        </p:nvSpPr>
        <p:spPr>
          <a:xfrm>
            <a:off x="965200" y="2470248"/>
            <a:ext cx="4048344" cy="3536236"/>
          </a:xfrm>
        </p:spPr>
        <p:txBody>
          <a:bodyPr>
            <a:normAutofit/>
          </a:bodyPr>
          <a:lstStyle/>
          <a:p>
            <a:r>
              <a:rPr lang="en-US" sz="200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a:t>
            </a:r>
          </a:p>
          <a:p>
            <a:endParaRPr lang="en-US" sz="2000"/>
          </a:p>
        </p:txBody>
      </p:sp>
      <p:sp>
        <p:nvSpPr>
          <p:cNvPr id="8"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Eye with solid fill">
            <a:extLst>
              <a:ext uri="{FF2B5EF4-FFF2-40B4-BE49-F238E27FC236}">
                <a16:creationId xmlns:a16="http://schemas.microsoft.com/office/drawing/2014/main" id="{193E2452-3BC3-5DEA-D370-9AD0AA66AA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108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97F9-47FD-A6D6-1CA3-1FBADD151842}"/>
              </a:ext>
            </a:extLst>
          </p:cNvPr>
          <p:cNvSpPr>
            <a:spLocks noGrp="1"/>
          </p:cNvSpPr>
          <p:nvPr>
            <p:ph type="title"/>
          </p:nvPr>
        </p:nvSpPr>
        <p:spPr>
          <a:xfrm>
            <a:off x="1136429" y="466432"/>
            <a:ext cx="7474172" cy="1325563"/>
          </a:xfrm>
        </p:spPr>
        <p:txBody>
          <a:bodyPr vert="horz" lIns="91440" tIns="45720" rIns="91440" bIns="45720" rtlCol="0">
            <a:normAutofit/>
          </a:bodyPr>
          <a:lstStyle/>
          <a:p>
            <a:r>
              <a:rPr lang="en-US" b="1" u="sng" kern="1200" dirty="0">
                <a:latin typeface="+mj-lt"/>
                <a:ea typeface="+mj-ea"/>
                <a:cs typeface="+mj-cs"/>
              </a:rPr>
              <a:t>Objectives / Questions</a:t>
            </a:r>
          </a:p>
        </p:txBody>
      </p:sp>
      <p:sp>
        <p:nvSpPr>
          <p:cNvPr id="59" name="Rectangle 5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Content Placeholder 16">
            <a:extLst>
              <a:ext uri="{FF2B5EF4-FFF2-40B4-BE49-F238E27FC236}">
                <a16:creationId xmlns:a16="http://schemas.microsoft.com/office/drawing/2014/main" id="{3B3823E9-3DD5-31F0-2251-5104FF451B18}"/>
              </a:ext>
            </a:extLst>
          </p:cNvPr>
          <p:cNvGraphicFramePr>
            <a:graphicFrameLocks noGrp="1"/>
          </p:cNvGraphicFramePr>
          <p:nvPr>
            <p:ph idx="1"/>
            <p:extLst>
              <p:ext uri="{D42A27DB-BD31-4B8C-83A1-F6EECF244321}">
                <p14:modId xmlns:p14="http://schemas.microsoft.com/office/powerpoint/2010/main" val="1388185278"/>
              </p:ext>
            </p:extLst>
          </p:nvPr>
        </p:nvGraphicFramePr>
        <p:xfrm>
          <a:off x="1136429" y="2278173"/>
          <a:ext cx="6467867"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Graphic 20" descr="Questions with solid fill">
            <a:extLst>
              <a:ext uri="{FF2B5EF4-FFF2-40B4-BE49-F238E27FC236}">
                <a16:creationId xmlns:a16="http://schemas.microsoft.com/office/drawing/2014/main" id="{99E26A70-F61B-5288-9908-B0DAF5DF88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86863" y="2630376"/>
            <a:ext cx="1500187" cy="1500187"/>
          </a:xfrm>
          <a:prstGeom prst="rect">
            <a:avLst/>
          </a:prstGeom>
        </p:spPr>
      </p:pic>
    </p:spTree>
    <p:extLst>
      <p:ext uri="{BB962C8B-B14F-4D97-AF65-F5344CB8AC3E}">
        <p14:creationId xmlns:p14="http://schemas.microsoft.com/office/powerpoint/2010/main" val="31117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17E8E97A-8C24-32F9-26C7-C8A1170B2FE8}"/>
              </a:ext>
            </a:extLst>
          </p:cNvPr>
          <p:cNvSpPr>
            <a:spLocks noGrp="1"/>
          </p:cNvSpPr>
          <p:nvPr>
            <p:ph type="title"/>
          </p:nvPr>
        </p:nvSpPr>
        <p:spPr>
          <a:xfrm>
            <a:off x="535020" y="685800"/>
            <a:ext cx="2780271" cy="5105400"/>
          </a:xfrm>
        </p:spPr>
        <p:txBody>
          <a:bodyPr>
            <a:normAutofit/>
          </a:bodyPr>
          <a:lstStyle/>
          <a:p>
            <a:r>
              <a:rPr lang="en-US" sz="4000" b="1" u="sng">
                <a:solidFill>
                  <a:srgbClr val="FFFFFF"/>
                </a:solidFill>
              </a:rPr>
              <a:t>Rockbuster Company Overview</a:t>
            </a:r>
          </a:p>
        </p:txBody>
      </p:sp>
      <p:graphicFrame>
        <p:nvGraphicFramePr>
          <p:cNvPr id="15" name="Content Placeholder 2">
            <a:extLst>
              <a:ext uri="{FF2B5EF4-FFF2-40B4-BE49-F238E27FC236}">
                <a16:creationId xmlns:a16="http://schemas.microsoft.com/office/drawing/2014/main" id="{D985A614-A35D-74CE-9582-21107F32B974}"/>
              </a:ext>
            </a:extLst>
          </p:cNvPr>
          <p:cNvGraphicFramePr>
            <a:graphicFrameLocks noGrp="1"/>
          </p:cNvGraphicFramePr>
          <p:nvPr>
            <p:ph idx="1"/>
            <p:extLst>
              <p:ext uri="{D42A27DB-BD31-4B8C-83A1-F6EECF244321}">
                <p14:modId xmlns:p14="http://schemas.microsoft.com/office/powerpoint/2010/main" val="223544753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966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437AC-D442-3BC2-A2DD-CF80C3A37574}"/>
              </a:ext>
            </a:extLst>
          </p:cNvPr>
          <p:cNvSpPr>
            <a:spLocks noGrp="1"/>
          </p:cNvSpPr>
          <p:nvPr>
            <p:ph type="title"/>
          </p:nvPr>
        </p:nvSpPr>
        <p:spPr>
          <a:xfrm>
            <a:off x="1000450" y="1617681"/>
            <a:ext cx="3058621" cy="808611"/>
          </a:xfrm>
        </p:spPr>
        <p:txBody>
          <a:bodyPr vert="horz" lIns="91440" tIns="45720" rIns="91440" bIns="45720" rtlCol="0" anchor="b">
            <a:normAutofit/>
          </a:bodyPr>
          <a:lstStyle/>
          <a:p>
            <a:r>
              <a:rPr lang="en-US" sz="3400" b="1" u="sng" kern="1200" dirty="0">
                <a:solidFill>
                  <a:schemeClr val="tx1"/>
                </a:solidFill>
                <a:latin typeface="+mj-lt"/>
                <a:ea typeface="+mj-ea"/>
                <a:cs typeface="+mj-cs"/>
              </a:rPr>
              <a:t>Rating Revenue </a:t>
            </a:r>
          </a:p>
        </p:txBody>
      </p:sp>
      <p:grpSp>
        <p:nvGrpSpPr>
          <p:cNvPr id="37" name="Group 36">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8"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7F1A759F-649F-4985-A2EA-9B6D924080AE}"/>
              </a:ext>
            </a:extLst>
          </p:cNvPr>
          <p:cNvSpPr txBox="1"/>
          <p:nvPr/>
        </p:nvSpPr>
        <p:spPr>
          <a:xfrm>
            <a:off x="1000450" y="3067026"/>
            <a:ext cx="3058623" cy="3272324"/>
          </a:xfrm>
          <a:prstGeom prst="rect">
            <a:avLst/>
          </a:prstGeom>
        </p:spPr>
        <p:txBody>
          <a:bodyPr vert="horz" lIns="91440" tIns="45720" rIns="91440" bIns="45720" rtlCol="0" anchor="t">
            <a:normAutofit/>
          </a:bodyPr>
          <a:lstStyle/>
          <a:p>
            <a:pPr>
              <a:lnSpc>
                <a:spcPct val="90000"/>
              </a:lnSpc>
              <a:spcAft>
                <a:spcPts val="600"/>
              </a:spcAft>
            </a:pPr>
            <a:r>
              <a:rPr lang="en-US" sz="2000" b="1" dirty="0"/>
              <a:t>Most Revenue Generated </a:t>
            </a:r>
          </a:p>
          <a:p>
            <a:pPr indent="-228600">
              <a:lnSpc>
                <a:spcPct val="90000"/>
              </a:lnSpc>
              <a:spcAft>
                <a:spcPts val="600"/>
              </a:spcAft>
              <a:buFont typeface="Arial" panose="020B0604020202020204" pitchFamily="34" charset="0"/>
              <a:buChar char="•"/>
            </a:pPr>
            <a:r>
              <a:rPr lang="en-US" sz="2000" dirty="0"/>
              <a:t>- PG-13 rated films</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b="1" dirty="0"/>
              <a:t>Least Revenue Generated </a:t>
            </a:r>
          </a:p>
          <a:p>
            <a:pPr indent="-228600">
              <a:lnSpc>
                <a:spcPct val="90000"/>
              </a:lnSpc>
              <a:spcAft>
                <a:spcPts val="600"/>
              </a:spcAft>
              <a:buFont typeface="Arial" panose="020B0604020202020204" pitchFamily="34" charset="0"/>
              <a:buChar char="•"/>
            </a:pPr>
            <a:r>
              <a:rPr lang="en-US" sz="2000" dirty="0"/>
              <a:t>- G rated films</a:t>
            </a:r>
          </a:p>
        </p:txBody>
      </p:sp>
      <p:graphicFrame>
        <p:nvGraphicFramePr>
          <p:cNvPr id="4" name="Content Placeholder 3">
            <a:extLst>
              <a:ext uri="{FF2B5EF4-FFF2-40B4-BE49-F238E27FC236}">
                <a16:creationId xmlns:a16="http://schemas.microsoft.com/office/drawing/2014/main" id="{224B273A-A59C-065E-D410-B9A15A9B8217}"/>
              </a:ext>
            </a:extLst>
          </p:cNvPr>
          <p:cNvGraphicFramePr>
            <a:graphicFrameLocks noGrp="1"/>
          </p:cNvGraphicFramePr>
          <p:nvPr>
            <p:ph idx="1"/>
            <p:extLst>
              <p:ext uri="{D42A27DB-BD31-4B8C-83A1-F6EECF244321}">
                <p14:modId xmlns:p14="http://schemas.microsoft.com/office/powerpoint/2010/main" val="310629796"/>
              </p:ext>
            </p:extLst>
          </p:nvPr>
        </p:nvGraphicFramePr>
        <p:xfrm>
          <a:off x="4617065" y="1003955"/>
          <a:ext cx="5974070" cy="50310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644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A025-44A2-8892-EF11-16192022D75F}"/>
              </a:ext>
            </a:extLst>
          </p:cNvPr>
          <p:cNvSpPr>
            <a:spLocks noGrp="1"/>
          </p:cNvSpPr>
          <p:nvPr>
            <p:ph type="title"/>
          </p:nvPr>
        </p:nvSpPr>
        <p:spPr/>
        <p:txBody>
          <a:bodyPr/>
          <a:lstStyle/>
          <a:p>
            <a:endParaRPr lang="en-US" dirty="0"/>
          </a:p>
        </p:txBody>
      </p:sp>
      <p:pic>
        <p:nvPicPr>
          <p:cNvPr id="5" name="Content Placeholder 4" descr="Map&#10;&#10;Description automatically generated">
            <a:extLst>
              <a:ext uri="{FF2B5EF4-FFF2-40B4-BE49-F238E27FC236}">
                <a16:creationId xmlns:a16="http://schemas.microsoft.com/office/drawing/2014/main" id="{6F23247A-90FC-9B51-B1D2-392C49B69FDF}"/>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15157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1D596A0-64D6-D678-4BD6-2D40A02F1E17}"/>
              </a:ext>
            </a:extLst>
          </p:cNvPr>
          <p:cNvSpPr>
            <a:spLocks noGrp="1"/>
          </p:cNvSpPr>
          <p:nvPr>
            <p:ph type="title"/>
          </p:nvPr>
        </p:nvSpPr>
        <p:spPr>
          <a:xfrm>
            <a:off x="1812897" y="518649"/>
            <a:ext cx="9882278" cy="1067634"/>
          </a:xfrm>
        </p:spPr>
        <p:txBody>
          <a:bodyPr anchor="ctr">
            <a:normAutofit/>
          </a:bodyPr>
          <a:lstStyle/>
          <a:p>
            <a:r>
              <a:rPr lang="en-US" b="1" u="sng" dirty="0"/>
              <a:t>Rental Duration </a:t>
            </a:r>
          </a:p>
        </p:txBody>
      </p:sp>
      <p:grpSp>
        <p:nvGrpSpPr>
          <p:cNvPr id="23" name="Group 12">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24"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6" name="Content Placeholder 5">
            <a:extLst>
              <a:ext uri="{FF2B5EF4-FFF2-40B4-BE49-F238E27FC236}">
                <a16:creationId xmlns:a16="http://schemas.microsoft.com/office/drawing/2014/main" id="{2AAD1B99-3657-A600-9A62-E27DEF6A7AC6}"/>
              </a:ext>
            </a:extLst>
          </p:cNvPr>
          <p:cNvGraphicFramePr>
            <a:graphicFrameLocks noGrp="1"/>
          </p:cNvGraphicFramePr>
          <p:nvPr>
            <p:ph idx="1"/>
            <p:extLst>
              <p:ext uri="{D42A27DB-BD31-4B8C-83A1-F6EECF244321}">
                <p14:modId xmlns:p14="http://schemas.microsoft.com/office/powerpoint/2010/main" val="1915103541"/>
              </p:ext>
            </p:extLst>
          </p:nvPr>
        </p:nvGraphicFramePr>
        <p:xfrm>
          <a:off x="629854" y="1860604"/>
          <a:ext cx="10907490" cy="40949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657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F4299-D97D-FA93-9A8E-6ED980E04DF5}"/>
              </a:ext>
            </a:extLst>
          </p:cNvPr>
          <p:cNvSpPr>
            <a:spLocks noGrp="1"/>
          </p:cNvSpPr>
          <p:nvPr>
            <p:ph type="title"/>
          </p:nvPr>
        </p:nvSpPr>
        <p:spPr>
          <a:xfrm>
            <a:off x="838199" y="291090"/>
            <a:ext cx="10515599" cy="932688"/>
          </a:xfrm>
        </p:spPr>
        <p:txBody>
          <a:bodyPr vert="horz" lIns="91440" tIns="45720" rIns="91440" bIns="45720" rtlCol="0" anchor="b">
            <a:normAutofit fontScale="90000"/>
          </a:bodyPr>
          <a:lstStyle/>
          <a:p>
            <a:pPr algn="ctr"/>
            <a:r>
              <a:rPr lang="en-US" sz="5400" kern="1200" dirty="0">
                <a:solidFill>
                  <a:schemeClr val="bg1"/>
                </a:solidFill>
                <a:latin typeface="+mj-lt"/>
                <a:ea typeface="+mj-ea"/>
                <a:cs typeface="+mj-cs"/>
              </a:rPr>
              <a:t>Top 5 </a:t>
            </a:r>
            <a:r>
              <a:rPr lang="en-US" sz="5400" dirty="0">
                <a:solidFill>
                  <a:schemeClr val="bg1"/>
                </a:solidFill>
              </a:rPr>
              <a:t>Customer With High Lifetime Value</a:t>
            </a:r>
            <a:r>
              <a:rPr lang="en-US" sz="5400" kern="1200" dirty="0">
                <a:solidFill>
                  <a:schemeClr val="bg1"/>
                </a:solidFill>
                <a:latin typeface="+mj-lt"/>
                <a:ea typeface="+mj-ea"/>
                <a:cs typeface="+mj-cs"/>
              </a:rPr>
              <a:t> </a:t>
            </a:r>
          </a:p>
        </p:txBody>
      </p:sp>
      <p:graphicFrame>
        <p:nvGraphicFramePr>
          <p:cNvPr id="4" name="Content Placeholder 3">
            <a:extLst>
              <a:ext uri="{FF2B5EF4-FFF2-40B4-BE49-F238E27FC236}">
                <a16:creationId xmlns:a16="http://schemas.microsoft.com/office/drawing/2014/main" id="{04822E00-0D05-2520-1507-1E8D92A29765}"/>
              </a:ext>
            </a:extLst>
          </p:cNvPr>
          <p:cNvGraphicFramePr>
            <a:graphicFrameLocks noGrp="1"/>
          </p:cNvGraphicFramePr>
          <p:nvPr>
            <p:ph idx="1"/>
            <p:extLst>
              <p:ext uri="{D42A27DB-BD31-4B8C-83A1-F6EECF244321}">
                <p14:modId xmlns:p14="http://schemas.microsoft.com/office/powerpoint/2010/main" val="3074590464"/>
              </p:ext>
            </p:extLst>
          </p:nvPr>
        </p:nvGraphicFramePr>
        <p:xfrm>
          <a:off x="838200" y="2204736"/>
          <a:ext cx="10515602" cy="4034430"/>
        </p:xfrm>
        <a:graphic>
          <a:graphicData uri="http://schemas.openxmlformats.org/drawingml/2006/table">
            <a:tbl>
              <a:tblPr firstRow="1" bandRow="1">
                <a:solidFill>
                  <a:schemeClr val="bg1"/>
                </a:solidFill>
                <a:tableStyleId>{5C22544A-7EE6-4342-B048-85BDC9FD1C3A}</a:tableStyleId>
              </a:tblPr>
              <a:tblGrid>
                <a:gridCol w="2006606">
                  <a:extLst>
                    <a:ext uri="{9D8B030D-6E8A-4147-A177-3AD203B41FA5}">
                      <a16:colId xmlns:a16="http://schemas.microsoft.com/office/drawing/2014/main" val="1418019218"/>
                    </a:ext>
                  </a:extLst>
                </a:gridCol>
                <a:gridCol w="1957151">
                  <a:extLst>
                    <a:ext uri="{9D8B030D-6E8A-4147-A177-3AD203B41FA5}">
                      <a16:colId xmlns:a16="http://schemas.microsoft.com/office/drawing/2014/main" val="871391557"/>
                    </a:ext>
                  </a:extLst>
                </a:gridCol>
                <a:gridCol w="2202489">
                  <a:extLst>
                    <a:ext uri="{9D8B030D-6E8A-4147-A177-3AD203B41FA5}">
                      <a16:colId xmlns:a16="http://schemas.microsoft.com/office/drawing/2014/main" val="2542223224"/>
                    </a:ext>
                  </a:extLst>
                </a:gridCol>
                <a:gridCol w="2183439">
                  <a:extLst>
                    <a:ext uri="{9D8B030D-6E8A-4147-A177-3AD203B41FA5}">
                      <a16:colId xmlns:a16="http://schemas.microsoft.com/office/drawing/2014/main" val="2055461446"/>
                    </a:ext>
                  </a:extLst>
                </a:gridCol>
                <a:gridCol w="2165917">
                  <a:extLst>
                    <a:ext uri="{9D8B030D-6E8A-4147-A177-3AD203B41FA5}">
                      <a16:colId xmlns:a16="http://schemas.microsoft.com/office/drawing/2014/main" val="2247903560"/>
                    </a:ext>
                  </a:extLst>
                </a:gridCol>
              </a:tblGrid>
              <a:tr h="672405">
                <a:tc>
                  <a:txBody>
                    <a:bodyPr/>
                    <a:lstStyle/>
                    <a:p>
                      <a:pPr algn="l" fontAlgn="b"/>
                      <a:r>
                        <a:rPr lang="en-US" sz="2200" b="0" u="none" strike="noStrike" cap="none" spc="0">
                          <a:solidFill>
                            <a:schemeClr val="bg1"/>
                          </a:solidFill>
                          <a:effectLst/>
                        </a:rPr>
                        <a:t>First Name </a:t>
                      </a:r>
                      <a:endParaRPr lang="en-US" sz="2200" b="0" i="0" u="none" strike="noStrike" cap="none" spc="0">
                        <a:solidFill>
                          <a:schemeClr val="bg1"/>
                        </a:solidFill>
                        <a:effectLst/>
                        <a:latin typeface="Calibri" panose="020F0502020204030204" pitchFamily="34" charset="0"/>
                      </a:endParaRPr>
                    </a:p>
                  </a:txBody>
                  <a:tcPr marL="184674" marR="14798" marT="142057" marB="14205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l" fontAlgn="b"/>
                      <a:r>
                        <a:rPr lang="en-US" sz="2200" b="0" u="none" strike="noStrike" cap="none" spc="0">
                          <a:solidFill>
                            <a:schemeClr val="bg1"/>
                          </a:solidFill>
                          <a:effectLst/>
                        </a:rPr>
                        <a:t>Last Name </a:t>
                      </a:r>
                      <a:endParaRPr lang="en-US" sz="2200" b="0" i="0" u="none" strike="noStrike" cap="none" spc="0">
                        <a:solidFill>
                          <a:schemeClr val="bg1"/>
                        </a:solidFill>
                        <a:effectLst/>
                        <a:latin typeface="Calibri" panose="020F0502020204030204" pitchFamily="34" charset="0"/>
                      </a:endParaRPr>
                    </a:p>
                  </a:txBody>
                  <a:tcPr marL="184674" marR="14798" marT="142057" marB="14205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b"/>
                      <a:r>
                        <a:rPr lang="en-US" sz="2200" b="0" u="none" strike="noStrike" cap="none" spc="0">
                          <a:solidFill>
                            <a:schemeClr val="bg1"/>
                          </a:solidFill>
                          <a:effectLst/>
                        </a:rPr>
                        <a:t>Country</a:t>
                      </a:r>
                      <a:endParaRPr lang="en-US" sz="2200" b="0" i="0" u="none" strike="noStrike" cap="none" spc="0">
                        <a:solidFill>
                          <a:schemeClr val="bg1"/>
                        </a:solidFill>
                        <a:effectLst/>
                        <a:latin typeface="Calibri" panose="020F0502020204030204" pitchFamily="34" charset="0"/>
                      </a:endParaRPr>
                    </a:p>
                  </a:txBody>
                  <a:tcPr marL="184674" marR="14798" marT="142057" marB="14205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b"/>
                      <a:r>
                        <a:rPr lang="en-US" sz="2200" b="0" u="none" strike="noStrike" cap="none" spc="0">
                          <a:solidFill>
                            <a:schemeClr val="bg1"/>
                          </a:solidFill>
                          <a:effectLst/>
                        </a:rPr>
                        <a:t>City</a:t>
                      </a:r>
                      <a:endParaRPr lang="en-US" sz="2200" b="0" i="0" u="none" strike="noStrike" cap="none" spc="0">
                        <a:solidFill>
                          <a:schemeClr val="bg1"/>
                        </a:solidFill>
                        <a:effectLst/>
                        <a:latin typeface="Calibri" panose="020F0502020204030204" pitchFamily="34" charset="0"/>
                      </a:endParaRPr>
                    </a:p>
                  </a:txBody>
                  <a:tcPr marL="184674" marR="14798" marT="142057" marB="142057"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l" fontAlgn="b"/>
                      <a:r>
                        <a:rPr lang="en-US" sz="2200" b="0" u="none" strike="noStrike" cap="none" spc="0">
                          <a:solidFill>
                            <a:schemeClr val="bg1"/>
                          </a:solidFill>
                          <a:effectLst/>
                        </a:rPr>
                        <a:t>Total amount</a:t>
                      </a:r>
                      <a:endParaRPr lang="en-US" sz="2200" b="0" i="0" u="none" strike="noStrike" cap="none" spc="0">
                        <a:solidFill>
                          <a:schemeClr val="bg1"/>
                        </a:solidFill>
                        <a:effectLst/>
                        <a:latin typeface="Calibri" panose="020F0502020204030204" pitchFamily="34" charset="0"/>
                      </a:endParaRPr>
                    </a:p>
                  </a:txBody>
                  <a:tcPr marL="184674" marR="14798" marT="142057" marB="142057"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641835918"/>
                  </a:ext>
                </a:extLst>
              </a:tr>
              <a:tr h="672405">
                <a:tc>
                  <a:txBody>
                    <a:bodyPr/>
                    <a:lstStyle/>
                    <a:p>
                      <a:pPr algn="l" fontAlgn="b"/>
                      <a:r>
                        <a:rPr lang="en-US" sz="2200" u="none" strike="noStrike" cap="none" spc="0">
                          <a:solidFill>
                            <a:schemeClr val="tx1"/>
                          </a:solidFill>
                          <a:effectLst/>
                        </a:rPr>
                        <a:t>Marlene</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US" sz="2200" u="none" strike="noStrike" cap="none" spc="0">
                          <a:solidFill>
                            <a:schemeClr val="tx1"/>
                          </a:solidFill>
                          <a:effectLst/>
                        </a:rPr>
                        <a:t>Welch</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US" sz="2200" u="none" strike="noStrike" cap="none" spc="0">
                          <a:solidFill>
                            <a:schemeClr val="tx1"/>
                          </a:solidFill>
                          <a:effectLst/>
                        </a:rPr>
                        <a:t>Japan</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l" fontAlgn="b"/>
                      <a:r>
                        <a:rPr lang="en-US" sz="2200" u="none" strike="noStrike" cap="none" spc="0">
                          <a:solidFill>
                            <a:schemeClr val="tx1"/>
                          </a:solidFill>
                          <a:effectLst/>
                        </a:rPr>
                        <a:t>Iwaki</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r" fontAlgn="b"/>
                      <a:r>
                        <a:rPr lang="en-US" sz="2200" u="none" strike="noStrike" cap="none" spc="0">
                          <a:solidFill>
                            <a:schemeClr val="tx1"/>
                          </a:solidFill>
                          <a:effectLst/>
                        </a:rPr>
                        <a:t>10.99</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69048300"/>
                  </a:ext>
                </a:extLst>
              </a:tr>
              <a:tr h="672405">
                <a:tc>
                  <a:txBody>
                    <a:bodyPr/>
                    <a:lstStyle/>
                    <a:p>
                      <a:pPr algn="l" fontAlgn="b"/>
                      <a:r>
                        <a:rPr lang="en-US" sz="2200" u="none" strike="noStrike" cap="none" spc="0">
                          <a:solidFill>
                            <a:schemeClr val="tx1"/>
                          </a:solidFill>
                          <a:effectLst/>
                        </a:rPr>
                        <a:t>Norman</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US" sz="2200" u="none" strike="noStrike" cap="none" spc="0">
                          <a:solidFill>
                            <a:schemeClr val="tx1"/>
                          </a:solidFill>
                          <a:effectLst/>
                        </a:rPr>
                        <a:t>Currier</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US" sz="2200" u="none" strike="noStrike" cap="none" spc="0">
                          <a:solidFill>
                            <a:schemeClr val="tx1"/>
                          </a:solidFill>
                          <a:effectLst/>
                        </a:rPr>
                        <a:t>Indonesia</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US" sz="2200" u="none" strike="noStrike" cap="none" spc="0">
                          <a:solidFill>
                            <a:schemeClr val="tx1"/>
                          </a:solidFill>
                          <a:effectLst/>
                        </a:rPr>
                        <a:t>Cianjur</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fontAlgn="b"/>
                      <a:r>
                        <a:rPr lang="en-US" sz="2200" u="none" strike="noStrike" cap="none" spc="0">
                          <a:solidFill>
                            <a:schemeClr val="tx1"/>
                          </a:solidFill>
                          <a:effectLst/>
                        </a:rPr>
                        <a:t>10.99</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636782755"/>
                  </a:ext>
                </a:extLst>
              </a:tr>
              <a:tr h="672405">
                <a:tc>
                  <a:txBody>
                    <a:bodyPr/>
                    <a:lstStyle/>
                    <a:p>
                      <a:pPr algn="l" fontAlgn="b"/>
                      <a:r>
                        <a:rPr lang="en-US" sz="2200" u="none" strike="noStrike" cap="none" spc="0">
                          <a:solidFill>
                            <a:schemeClr val="tx1"/>
                          </a:solidFill>
                          <a:effectLst/>
                        </a:rPr>
                        <a:t>Arlene</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r>
                        <a:rPr lang="en-US" sz="2200" u="none" strike="noStrike" cap="none" spc="0">
                          <a:solidFill>
                            <a:schemeClr val="tx1"/>
                          </a:solidFill>
                          <a:effectLst/>
                        </a:rPr>
                        <a:t>Harvey</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r>
                        <a:rPr lang="en-US" sz="2200" u="none" strike="noStrike" cap="none" spc="0">
                          <a:solidFill>
                            <a:schemeClr val="tx1"/>
                          </a:solidFill>
                          <a:effectLst/>
                        </a:rPr>
                        <a:t>India</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l" fontAlgn="b"/>
                      <a:r>
                        <a:rPr lang="en-US" sz="2200" u="none" strike="noStrike" cap="none" spc="0">
                          <a:solidFill>
                            <a:schemeClr val="tx1"/>
                          </a:solidFill>
                          <a:effectLst/>
                        </a:rPr>
                        <a:t>Ambattur</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r" fontAlgn="b"/>
                      <a:r>
                        <a:rPr lang="en-US" sz="2200" u="none" strike="noStrike" cap="none" spc="0">
                          <a:solidFill>
                            <a:schemeClr val="tx1"/>
                          </a:solidFill>
                          <a:effectLst/>
                        </a:rPr>
                        <a:t>9.99</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997625198"/>
                  </a:ext>
                </a:extLst>
              </a:tr>
              <a:tr h="672405">
                <a:tc>
                  <a:txBody>
                    <a:bodyPr/>
                    <a:lstStyle/>
                    <a:p>
                      <a:pPr algn="l" fontAlgn="b"/>
                      <a:r>
                        <a:rPr lang="en-US" sz="2200" u="none" strike="noStrike" cap="none" spc="0">
                          <a:solidFill>
                            <a:schemeClr val="tx1"/>
                          </a:solidFill>
                          <a:effectLst/>
                        </a:rPr>
                        <a:t>Marlene</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US" sz="2200" u="none" strike="noStrike" cap="none" spc="0">
                          <a:solidFill>
                            <a:schemeClr val="tx1"/>
                          </a:solidFill>
                          <a:effectLst/>
                        </a:rPr>
                        <a:t>Welch</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US" sz="2200" u="none" strike="noStrike" cap="none" spc="0">
                          <a:solidFill>
                            <a:schemeClr val="tx1"/>
                          </a:solidFill>
                          <a:effectLst/>
                        </a:rPr>
                        <a:t>Japan</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l" fontAlgn="b"/>
                      <a:r>
                        <a:rPr lang="en-US" sz="2200" u="none" strike="noStrike" cap="none" spc="0">
                          <a:solidFill>
                            <a:schemeClr val="tx1"/>
                          </a:solidFill>
                          <a:effectLst/>
                        </a:rPr>
                        <a:t>Iwaki</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r" fontAlgn="b"/>
                      <a:r>
                        <a:rPr lang="en-US" sz="2200" u="none" strike="noStrike" cap="none" spc="0">
                          <a:solidFill>
                            <a:schemeClr val="tx1"/>
                          </a:solidFill>
                          <a:effectLst/>
                        </a:rPr>
                        <a:t>9.99</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932107336"/>
                  </a:ext>
                </a:extLst>
              </a:tr>
              <a:tr h="672405">
                <a:tc>
                  <a:txBody>
                    <a:bodyPr/>
                    <a:lstStyle/>
                    <a:p>
                      <a:pPr algn="l" fontAlgn="b"/>
                      <a:r>
                        <a:rPr lang="en-US" sz="2200" u="none" strike="noStrike" cap="none" spc="0">
                          <a:solidFill>
                            <a:schemeClr val="tx1"/>
                          </a:solidFill>
                          <a:effectLst/>
                        </a:rPr>
                        <a:t>Dora</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2200" u="none" strike="noStrike" cap="none" spc="0">
                          <a:solidFill>
                            <a:schemeClr val="tx1"/>
                          </a:solidFill>
                          <a:effectLst/>
                        </a:rPr>
                        <a:t>Medina</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2200" u="none" strike="noStrike" cap="none" spc="0">
                          <a:solidFill>
                            <a:schemeClr val="tx1"/>
                          </a:solidFill>
                          <a:effectLst/>
                        </a:rPr>
                        <a:t>China</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fontAlgn="b"/>
                      <a:r>
                        <a:rPr lang="en-US" sz="2200" u="none" strike="noStrike" cap="none" spc="0">
                          <a:solidFill>
                            <a:schemeClr val="tx1"/>
                          </a:solidFill>
                          <a:effectLst/>
                        </a:rPr>
                        <a:t>Tianjin</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b"/>
                      <a:r>
                        <a:rPr lang="en-US" sz="2200" u="none" strike="noStrike" cap="none" spc="0">
                          <a:solidFill>
                            <a:schemeClr val="tx1"/>
                          </a:solidFill>
                          <a:effectLst/>
                        </a:rPr>
                        <a:t>9.99</a:t>
                      </a:r>
                      <a:endParaRPr lang="en-US" sz="2200" b="0" i="0" u="none" strike="noStrike" cap="none" spc="0">
                        <a:solidFill>
                          <a:schemeClr val="tx1"/>
                        </a:solidFill>
                        <a:effectLst/>
                        <a:latin typeface="Calibri" panose="020F0502020204030204" pitchFamily="34" charset="0"/>
                      </a:endParaRPr>
                    </a:p>
                  </a:txBody>
                  <a:tcPr marL="184674" marR="14798" marT="142057" marB="142057"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375525478"/>
                  </a:ext>
                </a:extLst>
              </a:tr>
            </a:tbl>
          </a:graphicData>
        </a:graphic>
      </p:graphicFrame>
    </p:spTree>
    <p:extLst>
      <p:ext uri="{BB962C8B-B14F-4D97-AF65-F5344CB8AC3E}">
        <p14:creationId xmlns:p14="http://schemas.microsoft.com/office/powerpoint/2010/main" val="17791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icture containing text, bunch, several&#10;&#10;Description automatically generated">
            <a:extLst>
              <a:ext uri="{FF2B5EF4-FFF2-40B4-BE49-F238E27FC236}">
                <a16:creationId xmlns:a16="http://schemas.microsoft.com/office/drawing/2014/main" id="{521C1025-2099-7754-0A89-BEBE6F8A1DAF}"/>
              </a:ext>
            </a:extLst>
          </p:cNvPr>
          <p:cNvPicPr>
            <a:picLocks noGrp="1" noChangeAspect="1"/>
          </p:cNvPicPr>
          <p:nvPr>
            <p:ph idx="1"/>
          </p:nvPr>
        </p:nvPicPr>
        <p:blipFill rotWithShape="1">
          <a:blip r:embed="rId2"/>
          <a:srcRect b="16060"/>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B53640C8-8400-5368-4E98-C182B979B6E5}"/>
              </a:ext>
            </a:extLst>
          </p:cNvPr>
          <p:cNvSpPr txBox="1"/>
          <p:nvPr/>
        </p:nvSpPr>
        <p:spPr>
          <a:xfrm>
            <a:off x="7729538" y="614364"/>
            <a:ext cx="3743325" cy="1243192"/>
          </a:xfrm>
          <a:prstGeom prst="rect">
            <a:avLst/>
          </a:prstGeom>
          <a:noFill/>
        </p:spPr>
        <p:txBody>
          <a:bodyPr wrap="square" rtlCol="0">
            <a:spAutoFit/>
          </a:bodyPr>
          <a:lstStyle/>
          <a:p>
            <a:r>
              <a:rPr lang="en-US" b="1" u="sng" dirty="0">
                <a:solidFill>
                  <a:schemeClr val="bg1"/>
                </a:solidFill>
              </a:rPr>
              <a:t>Top 3 Revenue Generating Countries </a:t>
            </a:r>
          </a:p>
          <a:p>
            <a:pPr marL="285750" indent="-285750">
              <a:buFontTx/>
              <a:buChar char="-"/>
            </a:pPr>
            <a:r>
              <a:rPr lang="en-US" dirty="0">
                <a:solidFill>
                  <a:schemeClr val="bg1"/>
                </a:solidFill>
              </a:rPr>
              <a:t>United States </a:t>
            </a:r>
          </a:p>
          <a:p>
            <a:pPr marL="285750" indent="-285750">
              <a:buFontTx/>
              <a:buChar char="-"/>
            </a:pPr>
            <a:r>
              <a:rPr lang="en-US" dirty="0">
                <a:solidFill>
                  <a:schemeClr val="bg1"/>
                </a:solidFill>
              </a:rPr>
              <a:t>Japan </a:t>
            </a:r>
          </a:p>
          <a:p>
            <a:pPr marL="285750" indent="-285750">
              <a:buFontTx/>
              <a:buChar char="-"/>
            </a:pPr>
            <a:r>
              <a:rPr lang="en-US" dirty="0">
                <a:solidFill>
                  <a:schemeClr val="bg1"/>
                </a:solidFill>
              </a:rPr>
              <a:t>Mexico</a:t>
            </a:r>
          </a:p>
        </p:txBody>
      </p:sp>
    </p:spTree>
    <p:extLst>
      <p:ext uri="{BB962C8B-B14F-4D97-AF65-F5344CB8AC3E}">
        <p14:creationId xmlns:p14="http://schemas.microsoft.com/office/powerpoint/2010/main" val="3900191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1601</TotalTime>
  <Words>443</Words>
  <Application>Microsoft Macintosh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Rockbuster Stealth</vt:lpstr>
      <vt:lpstr>Project Overview</vt:lpstr>
      <vt:lpstr>Objectives / Questions</vt:lpstr>
      <vt:lpstr>Rockbuster Company Overview</vt:lpstr>
      <vt:lpstr>Rating Revenue </vt:lpstr>
      <vt:lpstr>PowerPoint Presentation</vt:lpstr>
      <vt:lpstr>Rental Duration </vt:lpstr>
      <vt:lpstr>Top 5 Customer With High Lifetime Value </vt:lpstr>
      <vt:lpstr>PowerPoint Presentation</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dc:title>
  <dc:creator>Billy Fowler II</dc:creator>
  <cp:lastModifiedBy>Billy Fowler II</cp:lastModifiedBy>
  <cp:revision>1</cp:revision>
  <dcterms:created xsi:type="dcterms:W3CDTF">2022-09-20T23:52:46Z</dcterms:created>
  <dcterms:modified xsi:type="dcterms:W3CDTF">2022-09-22T02:34:05Z</dcterms:modified>
</cp:coreProperties>
</file>