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SpecialPlsOnTitleSld="0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de-DE"/>
    </a:defPPr>
    <a:lvl1pPr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Fett markiet: Punkte, die wir bereits umgesetzt haben</a:t>
            </a:r>
            <a:endParaRPr/>
          </a:p>
          <a:p>
            <a:pPr>
              <a:defRPr/>
            </a:pPr>
            <a:r>
              <a:rPr/>
              <a:t>Durchgestrichen: wird nach Feedback der 1. Präsentation nicht umgesetzt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Rectangle 3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6" name="Line 8" hidden="0"/>
          <p:cNvSpPr>
            <a:spLocks noChangeShapeType="1"/>
          </p:cNvSpPr>
          <p:nvPr isPhoto="0" userDrawn="0"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7" name="Picture 9" descr="TU_Logo_lang_RGB_rot_PPT-1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</p:spPr>
      </p:pic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name="oleObj" imgW="0" imgH="0" progId="TCLayout.ActiveDocument.1">
              <p:embed/>
              <p:pic>
                <p:nvPicPr>
                  <p:cNvPr id="8" name="" hidden="0"/>
                  <p:cNvPicPr/>
                  <p:nvPr isPhoto="0" userDrawn="0"/>
                </p:nvPicPr>
                <p:blipFill>
                  <a:blip r:embed="rId3"/>
                  <a:stretch/>
                </p:blipFill>
                <p:spPr bwMode="auto">
                  <a:xfrm>
                    <a:off x="0" y="0"/>
                    <a:ext cx="158750" cy="15875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pic>
        <p:nvPicPr>
          <p:cNvPr id="9" name="Picture 19" descr="TU_130227_PPT_Bild-Hausecke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Vertikaler Textplatzhalter 2" hidden="0"/>
          <p:cNvSpPr>
            <a:spLocks noGrp="1"/>
          </p:cNvSpPr>
          <p:nvPr isPhoto="0" userDrawn="0">
            <p:ph type="body" orient="vert" idx="1" hasCustomPrompt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7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EDA23C7-85BB-4E54-B97B-635B21ED0F9C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586538" y="1717675"/>
            <a:ext cx="2014537" cy="4273550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Vertikaler Textplatzhalter 2" hidden="0"/>
          <p:cNvSpPr>
            <a:spLocks noGrp="1"/>
          </p:cNvSpPr>
          <p:nvPr isPhoto="0" userDrawn="0">
            <p:ph type="body" orient="vert" idx="1" hasCustomPrompt="1"/>
          </p:nvPr>
        </p:nvSpPr>
        <p:spPr bwMode="auto">
          <a:xfrm>
            <a:off x="539750" y="1717675"/>
            <a:ext cx="5894388" cy="4273550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7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AAA547C2-1FFB-4A16-AA13-58B4AAE5896E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/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50" y="6165304"/>
            <a:ext cx="6624638" cy="35932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</a:t>
            </a:r>
            <a:br>
              <a:rPr lang="de-DE"/>
            </a:br>
            <a:r>
              <a:rPr lang="de-DE"/>
              <a:t>Philipp Wachholz, Johannes Beyer, Jonas Gläsel</a:t>
            </a:r>
            <a:endParaRPr lang="de-DE" b="0"/>
          </a:p>
        </p:txBody>
      </p:sp>
      <p:sp>
        <p:nvSpPr>
          <p:cNvPr id="6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65841511-618F-4388-9EAD-B3A0151A7863}" type="slidenum">
              <a:rPr lang="de-DE"/>
              <a:t/>
            </a:fld>
            <a:endParaRPr lang="de-DE"/>
          </a:p>
        </p:txBody>
      </p:sp>
      <p:sp>
        <p:nvSpPr>
          <p:cNvPr id="7" name="Titel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Textplatzhalter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6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7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41A31A7-8E36-4719-9DDE-5FDEF3705DC2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Inhaltsplatzhalter 2" hidden="0"/>
          <p:cNvSpPr>
            <a:spLocks noGrp="1"/>
          </p:cNvSpPr>
          <p:nvPr isPhoto="0" userDrawn="0">
            <p:ph sz="half" idx="1" hasCustomPrompt="1"/>
          </p:nvPr>
        </p:nvSpPr>
        <p:spPr bwMode="auto"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Inhaltsplatzhalter 3" hidden="0"/>
          <p:cNvSpPr>
            <a:spLocks noGrp="1"/>
          </p:cNvSpPr>
          <p:nvPr isPhoto="0" userDrawn="0">
            <p:ph sz="half" idx="2" hasCustomPrompt="1"/>
          </p:nvPr>
        </p:nvSpPr>
        <p:spPr bwMode="auto"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7" name="Fußzeilenplatzhalter 4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8" name="Foliennummernplatzhalter 5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CB4FC05-3909-4472-9015-F5D2E1681A1E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Textplatzhalter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6" name="Inhaltsplatzhalter 3" hidden="0"/>
          <p:cNvSpPr>
            <a:spLocks noGrp="1"/>
          </p:cNvSpPr>
          <p:nvPr isPhoto="0" userDrawn="0">
            <p:ph sz="half" idx="2" hasCustomPrompt="1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7" name="Textplatzhalter 4" hidden="0"/>
          <p:cNvSpPr>
            <a:spLocks noGrp="1"/>
          </p:cNvSpPr>
          <p:nvPr isPhoto="0" userDrawn="0">
            <p:ph type="body" sz="quarter" idx="3" hasCustomPrompt="1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8" name="Inhaltsplatzhalter 5" hidden="0"/>
          <p:cNvSpPr>
            <a:spLocks noGrp="1"/>
          </p:cNvSpPr>
          <p:nvPr isPhoto="0" userDrawn="0">
            <p:ph sz="quarter" idx="4" hasCustomPrompt="1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9" name="Fußzeilenplatzhalter 6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10" name="Foliennummernplatzhalter 7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5BFDD8F-F7F0-42B9-98A4-E869A0422F6B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Fußzeilenplatzhalter 2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6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0F56FDDA-3F2E-470D-A9ED-B206B73FCB27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1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5" name="Foliennummernplatzhalt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D9CA35F-83D8-4901-9F84-1A4D4DEB593A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Textplatzhalter 3" hidden="0"/>
          <p:cNvSpPr>
            <a:spLocks noGrp="1"/>
          </p:cNvSpPr>
          <p:nvPr isPhoto="0" userDrawn="0">
            <p:ph type="body" sz="half" idx="2" hasCustomPrompt="1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7" name="Fußzeilenplatzhalter 4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8" name="Foliennummernplatzhalter 5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F03C1D23-040A-4D31-8B12-147E36BCFA52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Textplatzhalter 3" hidden="0"/>
          <p:cNvSpPr>
            <a:spLocks noGrp="1"/>
          </p:cNvSpPr>
          <p:nvPr isPhoto="0" userDrawn="0">
            <p:ph type="body" sz="half" idx="2" hasCustomPrompt="1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7" name="Fußzeilenplatzhalter 4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8" name="Foliennummernplatzhalter 5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9627F33-462D-4969-BE13-7E41295B1B0F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spAutoFit/>
          </a:bodyPr>
          <a:lstStyle/>
          <a:p>
            <a:pPr lvl="0">
              <a:defRPr/>
            </a:pPr>
            <a:r>
              <a:rPr lang="de-DE"/>
              <a:t>Titel durch Klicken hinzufügen</a:t>
            </a:r>
            <a:endParaRPr lang="de-DE"/>
          </a:p>
        </p:txBody>
      </p:sp>
      <p:sp>
        <p:nvSpPr>
          <p:cNvPr id="5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>
              <a:defRPr/>
            </a:pPr>
            <a:r>
              <a:rPr lang="de-DE"/>
              <a:t>Text durck Klicken hinzufügen</a:t>
            </a:r>
            <a:endParaRPr lang="de-DE"/>
          </a:p>
          <a:p>
            <a:pPr lvl="1">
              <a:defRPr/>
            </a:pPr>
            <a:r>
              <a:rPr lang="de-DE"/>
              <a:t>Xxx</a:t>
            </a:r>
            <a:endParaRPr lang="de-DE"/>
          </a:p>
        </p:txBody>
      </p:sp>
      <p:pic>
        <p:nvPicPr>
          <p:cNvPr id="6" name="Picture 7" descr="TU_Logo_lang_RGB_rot_PPT-2" hidden="0"/>
          <p:cNvPicPr>
            <a:picLocks noChangeAspect="1" noChangeArrowheads="1"/>
          </p:cNvPicPr>
          <p:nvPr isPhoto="0" userDrawn="0"/>
        </p:nvPicPr>
        <p:blipFill>
          <a:blip r:embed="rId13"/>
          <a:stretch/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</p:spPr>
      </p:pic>
      <p:sp>
        <p:nvSpPr>
          <p:cNvPr id="7" name="Rectangle 13" hidden="0"/>
          <p:cNvSpPr>
            <a:spLocks noChangeArrowheads="1" noGrp="1"/>
          </p:cNvSpPr>
          <p:nvPr isPhoto="0" userDrawn="0">
            <p:ph type="ftr" sz="quarter" idx="3" hasCustomPrompt="0"/>
          </p:nvPr>
        </p:nvSpPr>
        <p:spPr bwMode="auto">
          <a:xfrm>
            <a:off x="572988" y="62023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8" name="Rectangle 14" hidden="0"/>
          <p:cNvSpPr>
            <a:spLocks noChangeArrowheads="1" noGrp="1"/>
          </p:cNvSpPr>
          <p:nvPr isPhoto="0" userDrawn="0">
            <p:ph type="sldNum" sz="quarter" idx="4" hasCustomPrompt="0"/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320F1736-2C7C-46B9-B423-D7E8EB620A5E}" type="slidenum">
              <a:rPr lang="de-DE"/>
              <a:t/>
            </a:fld>
            <a:endParaRPr lang="de-DE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name="oleObj" imgW="0" imgH="0" progId="TCLayout.ActiveDocument.1">
              <p:embed/>
              <p:pic>
                <p:nvPicPr>
                  <p:cNvPr id="9" name="" hidden="0"/>
                  <p:cNvPicPr/>
                  <p:nvPr isPhoto="0" userDrawn="0"/>
                </p:nvPicPr>
                <p:blipFill>
                  <a:blip r:embed="rId14"/>
                  <a:stretch/>
                </p:blipFill>
                <p:spPr bwMode="auto">
                  <a:xfrm>
                    <a:off x="0" y="0"/>
                    <a:ext cx="158750" cy="15875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pic>
        <p:nvPicPr>
          <p:cNvPr id="10" name="Picture 22" descr="TU_130227_PPT_Bild-Hausecke_Streifen" hidden="0"/>
          <p:cNvPicPr>
            <a:picLocks noChangeAspect="1" noChangeArrowheads="1"/>
          </p:cNvPicPr>
          <p:nvPr isPhoto="0" userDrawn="0"/>
        </p:nvPicPr>
        <p:blipFill>
          <a:blip r:embed="rId15"/>
          <a:stretch/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0" sldNum="1"/>
  <p:txStyles>
    <p:titleStyle>
      <a:lvl1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2pPr>
      <a:lvl3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3pPr>
      <a:lvl4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4pPr>
      <a:lvl5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5pPr>
      <a:lvl6pPr marL="457200"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6pPr>
      <a:lvl7pPr marL="914400"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7pPr>
      <a:lvl8pPr marL="1371600"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8pPr>
      <a:lvl9pPr marL="1828800"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9pPr>
    </p:titleStyle>
    <p:bodyStyle>
      <a:lvl1pPr marL="342900" indent="-342900" algn="l">
        <a:lnSpc>
          <a:spcPts val="2200"/>
        </a:lnSpc>
        <a:spcBef>
          <a:spcPts val="0"/>
        </a:spcBef>
        <a:spcAft>
          <a:spcPts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>
        <a:spcBef>
          <a:spcPts val="0"/>
        </a:spcBef>
        <a:spcAft>
          <a:spcPts val="0"/>
        </a:spcAft>
        <a:buFont typeface="Arial"/>
        <a:buChar char="–"/>
        <a:defRPr sz="1400">
          <a:solidFill>
            <a:srgbClr val="000000"/>
          </a:solidFill>
          <a:latin typeface="+mn-lt"/>
        </a:defRPr>
      </a:lvl2pPr>
      <a:lvl3pPr marL="1192530" indent="-228600" algn="l">
        <a:spcBef>
          <a:spcPts val="0"/>
        </a:spcBef>
        <a:spcAft>
          <a:spcPts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>
            <a:off x="539552" y="4629001"/>
            <a:ext cx="8496944" cy="384175"/>
          </a:xfrm>
        </p:spPr>
        <p:txBody>
          <a:bodyPr/>
          <a:lstStyle/>
          <a:p>
            <a:pPr>
              <a:defRPr/>
            </a:pPr>
            <a:r>
              <a:rPr lang="de-DE"/>
              <a:t>Projekt dash.js</a:t>
            </a:r>
            <a:r>
              <a:rPr lang="de-DE"/>
              <a:t> </a:t>
            </a:r>
            <a:r>
              <a:rPr lang="de-DE"/>
              <a:t>– Advanced Web Technologies</a:t>
            </a:r>
            <a:endParaRPr lang="de-DE"/>
          </a:p>
        </p:txBody>
      </p:sp>
      <p:sp>
        <p:nvSpPr>
          <p:cNvPr id="5" name="Rectangle 3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539750" y="5667341"/>
            <a:ext cx="8061325" cy="281940"/>
          </a:xfrm>
        </p:spPr>
        <p:txBody>
          <a:bodyPr/>
          <a:lstStyle/>
          <a:p>
            <a:pPr>
              <a:defRPr/>
            </a:pPr>
            <a:r>
              <a:rPr lang="de-DE" sz="1800"/>
              <a:t>Anna Mockenhaupt, Berit Frech, Johannes Beyer</a:t>
            </a:r>
            <a:endParaRPr lang="de-DE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9" y="6165303"/>
            <a:ext cx="6624636" cy="359320"/>
          </a:xfrm>
        </p:spPr>
        <p:txBody>
          <a:bodyPr/>
          <a:lstStyle/>
          <a:p>
            <a:pPr>
              <a:defRPr/>
            </a:pPr>
            <a:r>
              <a:rPr lang="de-DE"/>
              <a:t>Projekt dash.js</a:t>
            </a:r>
            <a:r>
              <a:rPr lang="de-DE"/>
              <a:t> </a:t>
            </a:r>
            <a:r>
              <a:rPr lang="de-DE"/>
              <a:t>– Advanced Web Technologies</a:t>
            </a:r>
            <a:endParaRPr lang="de-DE"/>
          </a:p>
          <a:p>
            <a:pPr>
              <a:defRPr/>
            </a:pPr>
            <a:r>
              <a:rPr lang="de-DE"/>
              <a:t>Anna Mockenhaupt, Berit Frech, Johannes Beyer</a:t>
            </a:r>
            <a:endParaRPr lang="de-DE" b="0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1DB4E23-CD6B-D414-0B6C-ADC0DE813DBF}" type="slidenum">
              <a:rPr lang="de-DE"/>
              <a:t/>
            </a:fld>
            <a:endParaRPr lang="de-DE"/>
          </a:p>
        </p:txBody>
      </p:sp>
      <p:sp>
        <p:nvSpPr>
          <p:cNvPr id="6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539748" y="1719938"/>
            <a:ext cx="8063625" cy="381035"/>
          </a:xfrm>
        </p:spPr>
        <p:txBody>
          <a:bodyPr/>
          <a:lstStyle/>
          <a:p>
            <a:pPr>
              <a:defRPr/>
            </a:pPr>
            <a:r>
              <a:rPr lang="de-DE" sz="2400" b="0"/>
              <a:t>Problemstellung</a:t>
            </a:r>
            <a:endParaRPr sz="2400" b="0"/>
          </a:p>
        </p:txBody>
      </p:sp>
      <p:sp>
        <p:nvSpPr>
          <p:cNvPr id="7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 flipH="0" flipV="0">
            <a:off x="539748" y="2204861"/>
            <a:ext cx="7769972" cy="3786361"/>
          </a:xfrm>
        </p:spPr>
        <p:txBody>
          <a:bodyPr/>
          <a:lstStyle/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sz="1800">
                <a:latin typeface="Arial"/>
                <a:ea typeface="Arial"/>
                <a:cs typeface="Arial"/>
              </a:rPr>
              <a:t>Entwurf und Entwicklung einer neuen Referenz UI für den dash.js Client</a:t>
            </a:r>
            <a:endParaRPr sz="1800">
              <a:latin typeface="Arial"/>
              <a:ea typeface="Arial"/>
              <a:cs typeface="Arial"/>
            </a:endParaRPr>
          </a:p>
          <a:p>
            <a:pPr marL="661900" lvl="1" indent="-261850">
              <a:lnSpc>
                <a:spcPct val="150000"/>
              </a:lnSpc>
              <a:buFont typeface="Arial"/>
              <a:buChar char="•"/>
              <a:defRPr/>
            </a:pP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rcRect l="0" t="10383" r="-1456" b="2593"/>
          <a:stretch/>
        </p:blipFill>
        <p:spPr bwMode="auto">
          <a:xfrm flipH="0" flipV="0">
            <a:off x="1885714" y="3013758"/>
            <a:ext cx="4895824" cy="2709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2"/>
            <a:ext cx="6624635" cy="359319"/>
          </a:xfrm>
        </p:spPr>
        <p:txBody>
          <a:bodyPr/>
          <a:lstStyle/>
          <a:p>
            <a:pPr>
              <a:defRPr/>
            </a:pPr>
            <a:r>
              <a:rPr lang="de-DE"/>
              <a:t>Projekt dash.js</a:t>
            </a:r>
            <a:r>
              <a:rPr lang="de-DE"/>
              <a:t> </a:t>
            </a:r>
            <a:r>
              <a:rPr lang="de-DE"/>
              <a:t>– Advanced Web Technologies</a:t>
            </a:r>
            <a:endParaRPr lang="de-DE"/>
          </a:p>
          <a:p>
            <a:pPr>
              <a:defRPr/>
            </a:pPr>
            <a:r>
              <a:rPr lang="de-DE"/>
              <a:t>Anna Mockenhaupt, Berit Frech, Johannes Beyer</a:t>
            </a:r>
            <a:endParaRPr lang="de-DE" b="0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00E9B76E-A6CE-DCD8-112D-73869D0DEB09}" type="slidenum">
              <a:rPr lang="de-DE"/>
              <a:t/>
            </a:fld>
            <a:endParaRPr lang="de-DE"/>
          </a:p>
        </p:txBody>
      </p:sp>
      <p:sp>
        <p:nvSpPr>
          <p:cNvPr id="6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539748" y="1720653"/>
            <a:ext cx="8064343" cy="381035"/>
          </a:xfrm>
        </p:spPr>
        <p:txBody>
          <a:bodyPr/>
          <a:lstStyle/>
          <a:p>
            <a:pPr>
              <a:defRPr/>
            </a:pPr>
            <a:r>
              <a:rPr lang="de-DE" sz="2400" b="0"/>
              <a:t>Reference Client Version 3.1.3 </a:t>
            </a:r>
            <a:r>
              <a:rPr lang="de-DE" sz="24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de-DE" sz="2400" b="0"/>
              <a:t>Probleme </a:t>
            </a:r>
            <a:endParaRPr sz="2400" b="0"/>
          </a:p>
        </p:txBody>
      </p:sp>
      <p:sp>
        <p:nvSpPr>
          <p:cNvPr id="7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539748" y="2349498"/>
            <a:ext cx="8136703" cy="3641724"/>
          </a:xfrm>
        </p:spPr>
        <p:txBody>
          <a:bodyPr/>
          <a:lstStyle/>
          <a:p>
            <a:pPr marL="261848" indent="-261848">
              <a:lnSpc>
                <a:spcPct val="200000"/>
              </a:lnSpc>
              <a:buAutoNum type="arabicPeriod"/>
              <a:defRPr/>
            </a:pPr>
            <a:r>
              <a:rPr lang="fr-FR" sz="1600" b="1">
                <a:latin typeface="Arial"/>
                <a:ea typeface="Arial"/>
                <a:cs typeface="Arial"/>
              </a:rPr>
              <a:t>Alte Frameworks </a:t>
            </a:r>
            <a:endParaRPr sz="1600" b="0">
              <a:latin typeface="Arial"/>
              <a:ea typeface="Arial"/>
              <a:cs typeface="Arial"/>
            </a:endParaRPr>
          </a:p>
          <a:p>
            <a:pPr marL="261848" indent="-261848">
              <a:lnSpc>
                <a:spcPct val="200000"/>
              </a:lnSpc>
              <a:buAutoNum type="arabicPeriod"/>
              <a:defRPr/>
            </a:pPr>
            <a:r>
              <a:rPr lang="fr-FR" sz="1600">
                <a:latin typeface="Arial"/>
                <a:ea typeface="Arial"/>
                <a:cs typeface="Arial"/>
              </a:rPr>
              <a:t>überladener Bildschirm / Einstellungen unübersichtlich</a:t>
            </a:r>
            <a:endParaRPr lang="fr-FR" sz="1600">
              <a:latin typeface="Arial"/>
              <a:ea typeface="Arial"/>
              <a:cs typeface="Arial"/>
            </a:endParaRPr>
          </a:p>
          <a:p>
            <a:pPr marL="261847" indent="-261847">
              <a:lnSpc>
                <a:spcPct val="200000"/>
              </a:lnSpc>
              <a:buAutoNum type="arabicPeriod"/>
              <a:defRPr/>
            </a:pPr>
            <a:r>
              <a:rPr lang="fr-FR" sz="1600">
                <a:latin typeface="Arial"/>
                <a:ea typeface="Arial"/>
                <a:cs typeface="Arial"/>
              </a:rPr>
              <a:t>sich gegenseitig ausschließende Einstellungen werden nicht ausgegraut</a:t>
            </a:r>
            <a:endParaRPr sz="1600">
              <a:latin typeface="Arial"/>
              <a:ea typeface="Arial"/>
              <a:cs typeface="Arial"/>
            </a:endParaRPr>
          </a:p>
          <a:p>
            <a:pPr marL="261848" indent="-261848">
              <a:lnSpc>
                <a:spcPct val="200000"/>
              </a:lnSpc>
              <a:buAutoNum type="arabicPeriod"/>
              <a:defRPr/>
            </a:pPr>
            <a:r>
              <a:rPr sz="1600">
                <a:latin typeface="Arial"/>
                <a:ea typeface="Arial"/>
                <a:cs typeface="Arial"/>
              </a:rPr>
              <a:t>Funktionsbeschreibungen fehlen teilweise / nicht sichtbar</a:t>
            </a:r>
            <a:endParaRPr sz="1600">
              <a:latin typeface="Arial"/>
              <a:ea typeface="Arial"/>
              <a:cs typeface="Arial"/>
            </a:endParaRPr>
          </a:p>
          <a:p>
            <a:pPr marL="261850" indent="-261850">
              <a:lnSpc>
                <a:spcPct val="200000"/>
              </a:lnSpc>
              <a:buAutoNum type="arabicPeriod"/>
              <a:defRPr/>
            </a:pPr>
            <a:r>
              <a:rPr sz="1600" b="1">
                <a:latin typeface="Arial"/>
                <a:ea typeface="Arial"/>
                <a:cs typeface="Arial"/>
              </a:rPr>
              <a:t>Viele Settings nicht umgesetzt </a:t>
            </a:r>
            <a:endParaRPr sz="1600">
              <a:latin typeface="Arial"/>
              <a:ea typeface="Arial"/>
              <a:cs typeface="Arial"/>
            </a:endParaRPr>
          </a:p>
          <a:p>
            <a:pPr marL="261850" indent="-261850">
              <a:lnSpc>
                <a:spcPct val="200000"/>
              </a:lnSpc>
              <a:buAutoNum type="arabicPeriod"/>
              <a:defRPr/>
            </a:pPr>
            <a:r>
              <a:rPr sz="1600" b="1">
                <a:latin typeface="Arial"/>
                <a:ea typeface="Arial"/>
                <a:cs typeface="Arial"/>
              </a:rPr>
              <a:t>Wenige Einstellungsmöglichkeiten zu Low Latency Mode</a:t>
            </a:r>
            <a:endParaRPr sz="1600" b="1">
              <a:latin typeface="Arial"/>
              <a:ea typeface="Arial"/>
              <a:cs typeface="Arial"/>
            </a:endParaRPr>
          </a:p>
          <a:p>
            <a:pPr marL="261850" indent="-261850">
              <a:lnSpc>
                <a:spcPct val="200000"/>
              </a:lnSpc>
              <a:buAutoNum type="arabicPeriod"/>
              <a:defRPr/>
            </a:pPr>
            <a:r>
              <a:rPr sz="1600" strike="sngStrike">
                <a:latin typeface="Arial"/>
                <a:ea typeface="Arial"/>
                <a:cs typeface="Arial"/>
              </a:rPr>
              <a:t>Keine Möglichkeit custom ABR rules einzufügen</a:t>
            </a:r>
            <a:endParaRPr sz="1600" strike="sngStrike">
              <a:latin typeface="Arial"/>
              <a:ea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AutoNum type="arabicPeriod"/>
              <a:defRPr/>
            </a:pPr>
            <a:endParaRPr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/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261850" indent="-261850">
              <a:lnSpc>
                <a:spcPct val="20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Angular Version 11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20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Settings werden dynamisch eingelesen, formatiert und in die UI geladen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61899" lvl="1" indent="-261849">
              <a:lnSpc>
                <a:spcPct val="200000"/>
              </a:lnSpc>
              <a:buAutoNum type="arabicPeriod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Eigene Gruppierung in settingGroups.ts file festgelegt</a:t>
            </a:r>
            <a:endParaRPr lang="de-DE" sz="1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61899" lvl="1" indent="-261849">
              <a:lnSpc>
                <a:spcPct val="200000"/>
              </a:lnSpc>
              <a:buAutoNum type="arabicPeriod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Neue Settings werden automatisch in die Gruppe 'OTHER' eingeordnet 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20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Streams können geladen und im Player angezeigt werden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61898" lvl="1" indent="-261848">
              <a:lnSpc>
                <a:spcPct val="200000"/>
              </a:lnSpc>
              <a:buAutoNum type="arabicPeriod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Alle streams aus sources.json werden geladen</a:t>
            </a:r>
            <a:b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9" y="6165303"/>
            <a:ext cx="6624636" cy="359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</a:t>
            </a: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Advanced Web Technologies</a:t>
            </a:r>
            <a:endParaRPr sz="1000"/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Anna Mockenhaupt, Berit Frech, Johannes Beyer</a:t>
            </a:r>
            <a:endParaRPr sz="1000" b="0"/>
          </a:p>
        </p:txBody>
      </p:sp>
      <p:sp>
        <p:nvSpPr>
          <p:cNvPr id="6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C6D007A7-0F52-B17F-4A75-4D7085ED15FD}" type="slidenum">
              <a:rPr lang="de-DE"/>
              <a:t/>
            </a:fld>
            <a:endParaRPr lang="de-DE"/>
          </a:p>
        </p:txBody>
      </p:sp>
      <p:sp>
        <p:nvSpPr>
          <p:cNvPr id="7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20192"/>
            <a:ext cx="8063879" cy="381035"/>
          </a:xfrm>
        </p:spPr>
        <p:txBody>
          <a:bodyPr/>
          <a:lstStyle/>
          <a:p>
            <a:pPr>
              <a:defRPr/>
            </a:pPr>
            <a:r>
              <a:rPr/>
              <a:t>Entwicklung des neuen Referenz Client: Aktueller Stand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2"/>
            <a:ext cx="6624636" cy="35931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</a:t>
            </a: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Advanced Web Technologies</a:t>
            </a:r>
            <a:endParaRPr sz="1000"/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Anna Mockenhaupt, Berit Frech, Johannes Beyer</a:t>
            </a:r>
            <a:endParaRPr sz="1000" b="0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B8DD81C-0D5A-5FEF-15CB-534FCFDAAA63}" type="slidenum">
              <a:rPr lang="de-DE"/>
              <a:t/>
            </a:fld>
            <a:endParaRPr lang="de-DE"/>
          </a:p>
        </p:txBody>
      </p:sp>
      <p:sp>
        <p:nvSpPr>
          <p:cNvPr id="6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19652"/>
            <a:ext cx="8063339" cy="381035"/>
          </a:xfrm>
        </p:spPr>
        <p:txBody>
          <a:bodyPr/>
          <a:lstStyle/>
          <a:p>
            <a:pPr>
              <a:defRPr/>
            </a:pPr>
            <a:r>
              <a:rPr/>
              <a:t>Neue UI Mockups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2411339" y="3063444"/>
            <a:ext cx="3132094" cy="12699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/>
              <a:t>LIVE DEMO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/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261849" indent="-261849">
              <a:lnSpc>
                <a:spcPct val="20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Implementierung der updateSettings Funktion 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8" indent="-261848">
              <a:lnSpc>
                <a:spcPct val="20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Hinzufügen fehlender Beschreibungen zu den einzelnen Features 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61899" lvl="1" indent="-261849">
              <a:lnSpc>
                <a:spcPct val="200000"/>
              </a:lnSpc>
              <a:buAutoNum type="arabicPeriod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Link zur API der Settings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20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Styling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61899" lvl="1" indent="-261849">
              <a:lnSpc>
                <a:spcPct val="200000"/>
              </a:lnSpc>
              <a:buAutoNum type="arabicPeriod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Übersichtlichere Anordnung: Möglichkeit Gruppen auszublenden 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20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Darstellung der FlowCharts </a:t>
            </a:r>
            <a:b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2"/>
            <a:ext cx="6624635" cy="35931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</a:t>
            </a: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Advanced Web Technologies</a:t>
            </a:r>
            <a:endParaRPr sz="1000"/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Anna Mockenhaupt, Berit Frech, Johannes Beyer</a:t>
            </a:r>
            <a:endParaRPr sz="1000" b="0"/>
          </a:p>
        </p:txBody>
      </p:sp>
      <p:sp>
        <p:nvSpPr>
          <p:cNvPr id="6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179DC3A1-C3B6-3D85-333C-A03F9D990747}" type="slidenum">
              <a:rPr lang="de-DE"/>
              <a:t/>
            </a:fld>
            <a:endParaRPr lang="de-DE"/>
          </a:p>
        </p:txBody>
      </p:sp>
      <p:sp>
        <p:nvSpPr>
          <p:cNvPr id="7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20012"/>
            <a:ext cx="8063699" cy="381035"/>
          </a:xfrm>
        </p:spPr>
        <p:txBody>
          <a:bodyPr/>
          <a:lstStyle/>
          <a:p>
            <a:pPr>
              <a:defRPr/>
            </a:pPr>
            <a:r>
              <a:rPr lang="de-DE" sz="24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Entwicklung des neuen Referenz Client: Nächste Schritte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2"/>
            <a:ext cx="6624635" cy="359319"/>
          </a:xfrm>
        </p:spPr>
        <p:txBody>
          <a:bodyPr/>
          <a:lstStyle/>
          <a:p>
            <a:pPr>
              <a:defRPr/>
            </a:pPr>
            <a:r>
              <a:rPr lang="de-DE"/>
              <a:t>Projekt dash.js</a:t>
            </a:r>
            <a:r>
              <a:rPr lang="de-DE"/>
              <a:t> </a:t>
            </a:r>
            <a:r>
              <a:rPr lang="de-DE"/>
              <a:t>– Advanced Web Technologies</a:t>
            </a:r>
            <a:endParaRPr lang="de-DE"/>
          </a:p>
          <a:p>
            <a:pPr>
              <a:defRPr/>
            </a:pPr>
            <a:r>
              <a:rPr lang="de-DE"/>
              <a:t>Anna Mockenhaupt, Berit Frech, Johannes Beyer</a:t>
            </a:r>
            <a:endParaRPr lang="de-DE" b="0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AA58FC28-BDBC-3C3F-15C7-5E183C7B3E6A}" type="slidenum">
              <a:rPr lang="de-DE"/>
              <a:t/>
            </a:fld>
            <a:endParaRPr lang="de-DE"/>
          </a:p>
        </p:txBody>
      </p:sp>
      <p:sp>
        <p:nvSpPr>
          <p:cNvPr id="6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539748" y="1719935"/>
            <a:ext cx="8063624" cy="381035"/>
          </a:xfrm>
        </p:spPr>
        <p:txBody>
          <a:bodyPr/>
          <a:lstStyle/>
          <a:p>
            <a:pPr>
              <a:defRPr/>
            </a:pPr>
            <a:r>
              <a:rPr sz="2400"/>
              <a:t>Organisation &amp; Zeitplan</a:t>
            </a:r>
            <a:endParaRPr sz="2400"/>
          </a:p>
        </p:txBody>
      </p:sp>
      <p:sp>
        <p:nvSpPr>
          <p:cNvPr id="7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539748" y="2349498"/>
            <a:ext cx="8136703" cy="3641724"/>
          </a:xfrm>
        </p:spPr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3.12</a:t>
            </a:r>
            <a:r>
              <a:rPr sz="20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	AngularJS Code verstehen / </a:t>
            </a:r>
            <a:r>
              <a:rPr lang="de-DE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Einlesen in vorhandenen Code,</a:t>
            </a:r>
            <a:endParaRPr sz="2000" b="0" i="0" u="none" strike="noStrike" cap="none" spc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		Tickets schreiben, </a:t>
            </a:r>
            <a:r>
              <a:rPr sz="2000" i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finales Design festlegen, </a:t>
            </a:r>
            <a:r>
              <a:rPr lang="de-DE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Grundgerüst 	Projekt aufsetzen</a:t>
            </a:r>
            <a:endParaRPr sz="2000" i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17.12</a:t>
            </a:r>
            <a:r>
              <a:rPr lang="de-DE" sz="2000" b="1" i="0" u="none" strike="noStrike" cap="none" spc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	</a:t>
            </a:r>
            <a:r>
              <a:rPr sz="2000" i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Stream Filebar, MediaPlayer einbauen, Styles definieren, 	Aufbau der Setting-Komponenten</a:t>
            </a:r>
            <a:r>
              <a:rPr sz="2000" i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(wiederverwenbare Struktur)</a:t>
            </a:r>
            <a:endParaRPr sz="2000" i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 i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1" i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7.1</a:t>
            </a:r>
            <a:r>
              <a:rPr sz="2000" b="0" i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	erste Komponenten umgesetzt</a:t>
            </a:r>
            <a:endParaRPr sz="2000" b="0" i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 b="0" i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14.1 	Zwischenpräsentation</a:t>
            </a:r>
            <a:endParaRPr sz="2000" b="0" i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 b="0" i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 b="1" i="0">
              <a:solidFill>
                <a:schemeClr val="tx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2"/>
            <a:ext cx="6624635" cy="359319"/>
          </a:xfrm>
        </p:spPr>
        <p:txBody>
          <a:bodyPr/>
          <a:lstStyle/>
          <a:p>
            <a:pPr>
              <a:defRPr/>
            </a:pPr>
            <a:r>
              <a:rPr lang="de-DE"/>
              <a:t>Projekt dash.js</a:t>
            </a:r>
            <a:r>
              <a:rPr lang="de-DE"/>
              <a:t> </a:t>
            </a:r>
            <a:r>
              <a:rPr lang="de-DE"/>
              <a:t>– Advanced Web Technologies</a:t>
            </a:r>
            <a:endParaRPr lang="de-DE"/>
          </a:p>
          <a:p>
            <a:pPr>
              <a:defRPr/>
            </a:pPr>
            <a:r>
              <a:rPr lang="de-DE"/>
              <a:t>Anna Mockenhaupt, Berit Frech, Johannes Beyer</a:t>
            </a:r>
            <a:endParaRPr lang="de-DE" b="0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93176DB-CD52-EC50-4BE2-F5213B97D817}" type="slidenum">
              <a:rPr lang="de-DE"/>
              <a:t/>
            </a:fld>
            <a:endParaRPr lang="de-DE"/>
          </a:p>
        </p:txBody>
      </p:sp>
      <p:sp>
        <p:nvSpPr>
          <p:cNvPr id="6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539748" y="1718675"/>
            <a:ext cx="8062364" cy="381035"/>
          </a:xfrm>
        </p:spPr>
        <p:txBody>
          <a:bodyPr/>
          <a:lstStyle/>
          <a:p>
            <a:pPr>
              <a:defRPr/>
            </a:pPr>
            <a:r>
              <a:rPr lang="de-DE" sz="24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Implementierung </a:t>
            </a:r>
            <a:r>
              <a:rPr lang="de-DE" sz="24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de-DE" sz="24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Organisation</a:t>
            </a:r>
            <a:endParaRPr sz="2400"/>
          </a:p>
        </p:txBody>
      </p:sp>
      <p:sp>
        <p:nvSpPr>
          <p:cNvPr id="7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 flipH="0" flipV="0">
            <a:off x="539748" y="2263686"/>
            <a:ext cx="8136702" cy="3957054"/>
          </a:xfrm>
        </p:spPr>
        <p:txBody>
          <a:bodyPr/>
          <a:lstStyle/>
          <a:p>
            <a:pPr>
              <a:defRPr/>
            </a:pPr>
            <a:r>
              <a:rPr sz="2000" b="1" i="0">
                <a:solidFill>
                  <a:schemeClr val="tx2"/>
                </a:solidFill>
                <a:latin typeface="Arial"/>
                <a:ea typeface="Arial"/>
                <a:cs typeface="Arial"/>
              </a:rPr>
              <a:t>27.1	</a:t>
            </a: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Funktionslogik implementieren, Graph implementieren,</a:t>
            </a:r>
            <a:endParaRPr lang="de-DE" sz="2000" b="1" i="0" u="none" strike="noStrike" cap="none" spc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 b="1" i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1" i="0">
                <a:solidFill>
                  <a:schemeClr val="tx2"/>
                </a:solidFill>
                <a:latin typeface="Arial"/>
                <a:ea typeface="Arial"/>
                <a:cs typeface="Arial"/>
              </a:rPr>
              <a:t>10.2	</a:t>
            </a: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Setting Menü Funktionen: </a:t>
            </a:r>
            <a:endParaRPr lang="de-DE" sz="2000" b="1" i="0" u="none" strike="noStrike" cap="none" spc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			Setting hinzufügen</a:t>
            </a: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 und entfernen</a:t>
            </a:r>
            <a:endParaRPr lang="de-DE" sz="2000" b="1" i="0" u="none" strike="noStrike" cap="none" spc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			Overlay</a:t>
            </a:r>
            <a:endParaRPr lang="de-DE" sz="2000" b="1" i="0" u="none" strike="noStrike" cap="none" spc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de-DE" sz="2000" b="1" i="0" u="none" strike="noStrike" cap="none" spc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17.02	</a:t>
            </a: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Styling</a:t>
            </a:r>
            <a:endParaRPr lang="de-DE" sz="2000" b="1" i="0" u="none" strike="noStrike" cap="none" spc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		Responsive Ansicht (Desktop - Tablet) (Kann Kriterium)</a:t>
            </a:r>
            <a:endParaRPr lang="de-DE" sz="2000" b="1" i="0" u="none" strike="noStrike" cap="none" spc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		</a:t>
            </a:r>
            <a:endParaRPr lang="de-DE" sz="2000" b="1" i="0" u="none" strike="noStrike" cap="none" spc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23.2</a:t>
            </a:r>
            <a:r>
              <a:rPr sz="2000" b="1" i="0">
                <a:solidFill>
                  <a:schemeClr val="tx2"/>
                </a:solidFill>
                <a:latin typeface="Arial"/>
                <a:ea typeface="Arial"/>
                <a:cs typeface="Arial"/>
              </a:rPr>
              <a:t>	Finale Präsentation</a:t>
            </a:r>
            <a:endParaRPr sz="2000" b="1" i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 b="1" i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1" i="0">
                <a:solidFill>
                  <a:schemeClr val="tx2"/>
                </a:solidFill>
                <a:latin typeface="Arial"/>
                <a:ea typeface="Arial"/>
                <a:cs typeface="Arial"/>
              </a:rPr>
              <a:t>15.3 	Finale Änderungen falls nötig, Feinschliff</a:t>
            </a:r>
            <a:endParaRPr sz="2000" b="1" i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1" i="0">
                <a:solidFill>
                  <a:schemeClr val="tx2"/>
                </a:solidFill>
                <a:latin typeface="Arial"/>
                <a:ea typeface="Arial"/>
                <a:cs typeface="Arial"/>
              </a:rPr>
              <a:t>		Abgabe Dokumentation und Quellcode</a:t>
            </a:r>
            <a:endParaRPr sz="2000" b="1" i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 b="1" i="0">
              <a:solidFill>
                <a:schemeClr val="tx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>
            <a:off x="539551" y="4629000"/>
            <a:ext cx="8496943" cy="384174"/>
          </a:xfrm>
        </p:spPr>
        <p:txBody>
          <a:bodyPr/>
          <a:lstStyle/>
          <a:p>
            <a:pPr>
              <a:defRPr/>
            </a:pPr>
            <a:r>
              <a:rPr lang="de-DE"/>
              <a:t>Projekt dash.js</a:t>
            </a:r>
            <a:r>
              <a:rPr lang="de-DE"/>
              <a:t> </a:t>
            </a:r>
            <a:r>
              <a:rPr lang="de-DE"/>
              <a:t>– Advanced Web Technologies</a:t>
            </a:r>
            <a:endParaRPr lang="de-DE"/>
          </a:p>
        </p:txBody>
      </p:sp>
      <p:sp>
        <p:nvSpPr>
          <p:cNvPr id="5" name="Rectangle 3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539749" y="5667340"/>
            <a:ext cx="8061324" cy="281939"/>
          </a:xfrm>
        </p:spPr>
        <p:txBody>
          <a:bodyPr/>
          <a:lstStyle/>
          <a:p>
            <a:pPr>
              <a:defRPr/>
            </a:pPr>
            <a:r>
              <a:rPr lang="de-DE" sz="1800"/>
              <a:t>Anna Mockenhaupt, Berit Frech, Johannes Beyer</a:t>
            </a:r>
            <a:endParaRPr lang="de-DE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_PPT_Master_mitBild_V03_Hausecke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rect">
          <a:avLst/>
        </a:pr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_PPT_Master_mitBild_V03_Hausecke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rect">
          <a:avLst/>
        </a:pr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TU_PPT_Master_mitBild_V03_Hausecke</Template>
  <TotalTime>0</TotalTime>
  <Words>0</Words>
  <Application>ONLYOFFICE/6.0.2.5</Application>
  <DocSecurity>0</DocSecurity>
  <PresentationFormat>Bildschirmpräsentation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ODER THEMA</dc:title>
  <dc:subject/>
  <dc:creator>Jonas</dc:creator>
  <cp:keywords/>
  <dc:description/>
  <dc:identifier/>
  <dc:language/>
  <cp:lastModifiedBy>berit.frech@campus.tu-berlin.de</cp:lastModifiedBy>
  <cp:revision>247</cp:revision>
  <dcterms:created xsi:type="dcterms:W3CDTF">2020-11-19T11:56:24Z</dcterms:created>
  <dcterms:modified xsi:type="dcterms:W3CDTF">2021-01-12T08:56:28Z</dcterms:modified>
  <cp:category/>
  <cp:contentStatus/>
  <cp:version/>
</cp:coreProperties>
</file>