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4349749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Create S3 Bucket Using Python 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97F-F631-234E-9146-2977DEF0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Create s3 bucket using boto3/python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7E5F-C10F-3A4C-8460-9E0B3E2F9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46" y="1266093"/>
            <a:ext cx="11311566" cy="439297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900" dirty="0"/>
              <a:t>import boto3</a:t>
            </a:r>
          </a:p>
          <a:p>
            <a:pPr marL="0" indent="0">
              <a:buNone/>
            </a:pPr>
            <a:r>
              <a:rPr lang="en-GB" sz="4900" dirty="0" err="1"/>
              <a:t>aws_resource</a:t>
            </a:r>
            <a:r>
              <a:rPr lang="en-GB" sz="4900" dirty="0"/>
              <a:t>=boto3.resource("s3")</a:t>
            </a:r>
          </a:p>
          <a:p>
            <a:pPr marL="0" indent="0">
              <a:buNone/>
            </a:pPr>
            <a:r>
              <a:rPr lang="en-GB" sz="4900" dirty="0"/>
              <a:t>bucket=</a:t>
            </a:r>
            <a:r>
              <a:rPr lang="en-GB" sz="4900" dirty="0" err="1"/>
              <a:t>aws_resource.Bucket</a:t>
            </a:r>
            <a:r>
              <a:rPr lang="en-GB" sz="4900" dirty="0"/>
              <a:t>("totaltechnology1")</a:t>
            </a:r>
          </a:p>
          <a:p>
            <a:pPr marL="0" indent="0">
              <a:buNone/>
            </a:pPr>
            <a:r>
              <a:rPr lang="en-GB" sz="4900" dirty="0"/>
              <a:t>response = </a:t>
            </a:r>
            <a:r>
              <a:rPr lang="en-GB" sz="4900" dirty="0" err="1"/>
              <a:t>bucket.create</a:t>
            </a:r>
            <a:r>
              <a:rPr lang="en-GB" sz="4900" dirty="0"/>
              <a:t>(</a:t>
            </a:r>
          </a:p>
          <a:p>
            <a:pPr marL="0" indent="0">
              <a:buNone/>
            </a:pPr>
            <a:r>
              <a:rPr lang="en-GB" sz="4900" dirty="0"/>
              <a:t>ACL='private',</a:t>
            </a:r>
          </a:p>
          <a:p>
            <a:pPr marL="0" indent="0">
              <a:buNone/>
            </a:pPr>
            <a:r>
              <a:rPr lang="en-GB" sz="4900" dirty="0" err="1"/>
              <a:t>CreateBucketConfiguration</a:t>
            </a:r>
            <a:r>
              <a:rPr lang="en-GB" sz="4900" dirty="0"/>
              <a:t>={</a:t>
            </a:r>
          </a:p>
          <a:p>
            <a:pPr marL="0" indent="0">
              <a:buNone/>
            </a:pPr>
            <a:r>
              <a:rPr lang="en-GB" sz="4900" dirty="0"/>
              <a:t>'LocationConstraint':'eu-central-1'</a:t>
            </a:r>
          </a:p>
          <a:p>
            <a:pPr marL="0" indent="0">
              <a:buNone/>
            </a:pPr>
            <a:r>
              <a:rPr lang="en-GB" sz="4900" dirty="0"/>
              <a:t>},</a:t>
            </a:r>
          </a:p>
          <a:p>
            <a:pPr marL="0" indent="0">
              <a:buNone/>
            </a:pPr>
            <a:r>
              <a:rPr lang="en-GB" sz="4900" dirty="0"/>
              <a:t>)</a:t>
            </a:r>
          </a:p>
          <a:p>
            <a:pPr marL="0" indent="0">
              <a:buNone/>
            </a:pPr>
            <a:br>
              <a:rPr lang="en-GB" sz="4900" dirty="0"/>
            </a:br>
            <a:r>
              <a:rPr lang="en-GB" sz="4900" dirty="0"/>
              <a:t>print(response)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129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Create S3 Bucket Using Python  Boto3  Tutorial :1</vt:lpstr>
      <vt:lpstr>Pre-requisites</vt:lpstr>
      <vt:lpstr>Create IAM  user</vt:lpstr>
      <vt:lpstr>Configure awscli</vt:lpstr>
      <vt:lpstr>Create s3 bucket using boto3/python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Create S3 Bucket Using Python  Boto3  Tutorial :1</dc:title>
  <dc:creator>roni das</dc:creator>
  <cp:lastModifiedBy>roni das</cp:lastModifiedBy>
  <cp:revision>2</cp:revision>
  <dcterms:created xsi:type="dcterms:W3CDTF">2020-07-22T11:26:43Z</dcterms:created>
  <dcterms:modified xsi:type="dcterms:W3CDTF">2020-07-22T12:18:26Z</dcterms:modified>
</cp:coreProperties>
</file>