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July 31,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July 31,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July 31,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July 31,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July 31,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July 31,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July 31,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July 31,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July 31,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July 31,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July 31,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July 31,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4349749" cy="288717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Download Files From S3 Bucket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:10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71FD5C7-DFAB-C740-BA23-5EF69E159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12" t="804" r="-1" b="968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C197F-F631-234E-9146-2977DEF0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3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Download Files From s3 bucket using boto3/python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Walbaum Display</vt:lpstr>
      <vt:lpstr>3DFloatVTI</vt:lpstr>
      <vt:lpstr>AWS AUTOMATION USING BOTO3  How To Download Files From S3 Bucket Using Boto3 Python  Tutorial :10</vt:lpstr>
      <vt:lpstr>Pre-requisites</vt:lpstr>
      <vt:lpstr>Create IAM  user</vt:lpstr>
      <vt:lpstr>Configure awscli</vt:lpstr>
      <vt:lpstr>How To Download Files From s3 bucket using boto3/python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Download Files From S3 Bucket Using Boto3 Python  Tutorial :10</dc:title>
  <dc:creator>roni das</dc:creator>
  <cp:lastModifiedBy>roni das</cp:lastModifiedBy>
  <cp:revision>1</cp:revision>
  <dcterms:created xsi:type="dcterms:W3CDTF">2020-07-31T07:23:53Z</dcterms:created>
  <dcterms:modified xsi:type="dcterms:W3CDTF">2020-07-31T07:24:01Z</dcterms:modified>
</cp:coreProperties>
</file>