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vpc/latest/userguide/what-is-amazon-vp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VPC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vpc</a:t>
            </a:r>
            <a:r>
              <a:rPr lang="en-US" dirty="0"/>
              <a:t>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https://docs.aws.amazon.com/vpc/latest/userguide/what-is-amazon-vpc.html</a:t>
            </a:r>
            <a:endParaRPr lang="en-GB" dirty="0"/>
          </a:p>
          <a:p>
            <a:r>
              <a:rPr lang="en-GB" dirty="0"/>
              <a:t>Amazon Virtual Private Cloud (Amazon VPC) enables you to launch AWS resources into a virtual network that you've defined. This virtual network closely resembles a traditional network that you'd operate in your own data </a:t>
            </a:r>
            <a:r>
              <a:rPr lang="en-GB" dirty="0" err="1"/>
              <a:t>center</a:t>
            </a:r>
            <a:r>
              <a:rPr lang="en-GB" dirty="0"/>
              <a:t>, with the benefits of using the scalable infrastructure of AWS.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How to create vpc?</a:t>
            </a:r>
            <a:br>
              <a:rPr lang="en-US"/>
            </a:br>
            <a:r>
              <a:rPr lang="en-US"/>
              <a:t>Sample code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E40F62-D7D7-564E-BA32-29BC6E8B9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72093"/>
            <a:ext cx="7345363" cy="431540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VPC Using Boto3 Python  Tutorial :11</vt:lpstr>
      <vt:lpstr>Pre-requisites</vt:lpstr>
      <vt:lpstr>Create IAM  user</vt:lpstr>
      <vt:lpstr>Configure awscli</vt:lpstr>
      <vt:lpstr>What is vpc?</vt:lpstr>
      <vt:lpstr>How to create vpc?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Create VPC Using Boto3 Python  Tutorial :11</dc:title>
  <dc:creator>roni das</dc:creator>
  <cp:lastModifiedBy>roni das</cp:lastModifiedBy>
  <cp:revision>1</cp:revision>
  <dcterms:created xsi:type="dcterms:W3CDTF">2020-08-19T11:14:19Z</dcterms:created>
  <dcterms:modified xsi:type="dcterms:W3CDTF">2020-08-19T11:14:25Z</dcterms:modified>
</cp:coreProperties>
</file>