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sldIdLst>
    <p:sldId id="256" r:id="rId2"/>
    <p:sldId id="257" r:id="rId3"/>
    <p:sldId id="259" r:id="rId4"/>
    <p:sldId id="258" r:id="rId5"/>
    <p:sldId id="261" r:id="rId6"/>
    <p:sldId id="260" r:id="rId7"/>
    <p:sldId id="262" r:id="rId8"/>
    <p:sldId id="263" r:id="rId9"/>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snapToObjects="1">
      <p:cViewPr varScale="1">
        <p:scale>
          <a:sx n="90" d="100"/>
          <a:sy n="90" d="100"/>
        </p:scale>
        <p:origin x="23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August 20,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28915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August 20,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7804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August 20,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0245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August 20,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2040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August 20,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826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August 20,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9101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August 20,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35949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August 20,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4161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August 20,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3812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August 20,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553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August 20,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1575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Thursday, August 20,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645740625"/>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94" r:id="rId6"/>
    <p:sldLayoutId id="2147483689" r:id="rId7"/>
    <p:sldLayoutId id="2147483690" r:id="rId8"/>
    <p:sldLayoutId id="2147483691" r:id="rId9"/>
    <p:sldLayoutId id="2147483693" r:id="rId10"/>
    <p:sldLayoutId id="2147483692"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3">
            <a:extLst>
              <a:ext uri="{FF2B5EF4-FFF2-40B4-BE49-F238E27FC236}">
                <a16:creationId xmlns:a16="http://schemas.microsoft.com/office/drawing/2014/main" id="{67FBAFB9-B4FB-483B-ADF1-F308E6CC3557}"/>
              </a:ext>
            </a:extLst>
          </p:cNvPr>
          <p:cNvPicPr>
            <a:picLocks noChangeAspect="1"/>
          </p:cNvPicPr>
          <p:nvPr/>
        </p:nvPicPr>
        <p:blipFill rotWithShape="1">
          <a:blip r:embed="rId2"/>
          <a:srcRect t="771" r="9091" b="48092"/>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76" name="Rectangle 75">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B7A36-ACDF-E345-BBEE-C5995DA3D296}"/>
              </a:ext>
            </a:extLst>
          </p:cNvPr>
          <p:cNvSpPr>
            <a:spLocks noGrp="1"/>
          </p:cNvSpPr>
          <p:nvPr>
            <p:ph type="ctrTitle"/>
          </p:nvPr>
        </p:nvSpPr>
        <p:spPr>
          <a:xfrm>
            <a:off x="550863" y="549275"/>
            <a:ext cx="5178605" cy="2887174"/>
          </a:xfrm>
        </p:spPr>
        <p:txBody>
          <a:bodyPr anchor="b">
            <a:normAutofit/>
          </a:bodyPr>
          <a:lstStyle/>
          <a:p>
            <a:pPr>
              <a:lnSpc>
                <a:spcPct val="90000"/>
              </a:lnSpc>
            </a:pPr>
            <a:r>
              <a:rPr lang="en-DE" sz="3000" dirty="0"/>
              <a:t>AWS AUTOMATION USING BOTO3</a:t>
            </a:r>
            <a:br>
              <a:rPr lang="en-DE" sz="3000" dirty="0"/>
            </a:br>
            <a:br>
              <a:rPr lang="en-DE" sz="3000" dirty="0"/>
            </a:br>
            <a:r>
              <a:rPr lang="en-DE" sz="3000" dirty="0"/>
              <a:t>How To Describe Security Groups Using Boto3 Python</a:t>
            </a:r>
            <a:br>
              <a:rPr lang="en-DE" sz="3000" dirty="0"/>
            </a:br>
            <a:br>
              <a:rPr lang="en-DE" sz="3000" dirty="0"/>
            </a:br>
            <a:r>
              <a:rPr lang="en-DE" sz="3000" dirty="0"/>
              <a:t>Tutorial :13</a:t>
            </a:r>
          </a:p>
        </p:txBody>
      </p:sp>
      <p:sp>
        <p:nvSpPr>
          <p:cNvPr id="78" name="Rectangle 77">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A3A402-7DA7-F846-8C18-087848321C68}"/>
              </a:ext>
            </a:extLst>
          </p:cNvPr>
          <p:cNvSpPr txBox="1"/>
          <p:nvPr/>
        </p:nvSpPr>
        <p:spPr>
          <a:xfrm>
            <a:off x="-3148314" y="-752354"/>
            <a:ext cx="184731" cy="369332"/>
          </a:xfrm>
          <a:prstGeom prst="rect">
            <a:avLst/>
          </a:prstGeom>
          <a:noFill/>
        </p:spPr>
        <p:txBody>
          <a:bodyPr wrap="none" rtlCol="0">
            <a:spAutoFit/>
          </a:bodyPr>
          <a:lstStyle/>
          <a:p>
            <a:endParaRPr lang="en-DE" dirty="0"/>
          </a:p>
        </p:txBody>
      </p:sp>
    </p:spTree>
    <p:extLst>
      <p:ext uri="{BB962C8B-B14F-4D97-AF65-F5344CB8AC3E}">
        <p14:creationId xmlns:p14="http://schemas.microsoft.com/office/powerpoint/2010/main" val="142734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1ED4-1FE4-8747-893C-1B58F9C7DD0A}"/>
              </a:ext>
            </a:extLst>
          </p:cNvPr>
          <p:cNvSpPr>
            <a:spLocks noGrp="1"/>
          </p:cNvSpPr>
          <p:nvPr>
            <p:ph type="title"/>
          </p:nvPr>
        </p:nvSpPr>
        <p:spPr/>
        <p:txBody>
          <a:bodyPr/>
          <a:lstStyle/>
          <a:p>
            <a:r>
              <a:rPr lang="en-GB" dirty="0"/>
              <a:t>P</a:t>
            </a:r>
            <a:r>
              <a:rPr lang="en-DE" dirty="0"/>
              <a:t>re-requisites</a:t>
            </a:r>
          </a:p>
        </p:txBody>
      </p:sp>
      <p:sp>
        <p:nvSpPr>
          <p:cNvPr id="3" name="Content Placeholder 2">
            <a:extLst>
              <a:ext uri="{FF2B5EF4-FFF2-40B4-BE49-F238E27FC236}">
                <a16:creationId xmlns:a16="http://schemas.microsoft.com/office/drawing/2014/main" id="{CED70DA5-056A-AA42-961F-0F17C925E76A}"/>
              </a:ext>
            </a:extLst>
          </p:cNvPr>
          <p:cNvSpPr>
            <a:spLocks noGrp="1"/>
          </p:cNvSpPr>
          <p:nvPr>
            <p:ph idx="1"/>
          </p:nvPr>
        </p:nvSpPr>
        <p:spPr/>
        <p:txBody>
          <a:bodyPr/>
          <a:lstStyle/>
          <a:p>
            <a:r>
              <a:rPr lang="en-GB" dirty="0"/>
              <a:t>pip install boto3</a:t>
            </a:r>
          </a:p>
          <a:p>
            <a:r>
              <a:rPr lang="en-GB" dirty="0"/>
              <a:t>pip install </a:t>
            </a:r>
            <a:r>
              <a:rPr lang="en-GB" dirty="0" err="1"/>
              <a:t>awscli</a:t>
            </a:r>
            <a:endParaRPr lang="en-GB" dirty="0"/>
          </a:p>
          <a:p>
            <a:pPr marL="0" indent="0">
              <a:buNone/>
            </a:pPr>
            <a:endParaRPr lang="en-GB" dirty="0"/>
          </a:p>
          <a:p>
            <a:pPr marL="0" indent="0">
              <a:buNone/>
            </a:pPr>
            <a:endParaRPr lang="en-DE" dirty="0"/>
          </a:p>
        </p:txBody>
      </p:sp>
    </p:spTree>
    <p:extLst>
      <p:ext uri="{BB962C8B-B14F-4D97-AF65-F5344CB8AC3E}">
        <p14:creationId xmlns:p14="http://schemas.microsoft.com/office/powerpoint/2010/main" val="16088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DCCE-DC90-0644-B896-00BCCB125E9A}"/>
              </a:ext>
            </a:extLst>
          </p:cNvPr>
          <p:cNvSpPr>
            <a:spLocks noGrp="1"/>
          </p:cNvSpPr>
          <p:nvPr>
            <p:ph type="title"/>
          </p:nvPr>
        </p:nvSpPr>
        <p:spPr/>
        <p:txBody>
          <a:bodyPr/>
          <a:lstStyle/>
          <a:p>
            <a:r>
              <a:rPr lang="en-GB" dirty="0"/>
              <a:t>C</a:t>
            </a:r>
            <a:r>
              <a:rPr lang="en-DE" dirty="0"/>
              <a:t>reate IAM  user</a:t>
            </a:r>
          </a:p>
        </p:txBody>
      </p:sp>
      <p:sp>
        <p:nvSpPr>
          <p:cNvPr id="3" name="Content Placeholder 2">
            <a:extLst>
              <a:ext uri="{FF2B5EF4-FFF2-40B4-BE49-F238E27FC236}">
                <a16:creationId xmlns:a16="http://schemas.microsoft.com/office/drawing/2014/main" id="{8E520954-9BD6-7F4D-AEB4-DADF402A2CCD}"/>
              </a:ext>
            </a:extLst>
          </p:cNvPr>
          <p:cNvSpPr>
            <a:spLocks noGrp="1"/>
          </p:cNvSpPr>
          <p:nvPr>
            <p:ph idx="1"/>
          </p:nvPr>
        </p:nvSpPr>
        <p:spPr/>
        <p:txBody>
          <a:bodyPr/>
          <a:lstStyle/>
          <a:p>
            <a:r>
              <a:rPr lang="en-GB" dirty="0"/>
              <a:t>N</a:t>
            </a:r>
            <a:r>
              <a:rPr lang="en-DE" dirty="0"/>
              <a:t>agivate to aws console</a:t>
            </a:r>
          </a:p>
          <a:p>
            <a:r>
              <a:rPr lang="en-GB" dirty="0"/>
              <a:t>S</a:t>
            </a:r>
            <a:r>
              <a:rPr lang="en-DE" dirty="0"/>
              <a:t>earch for iam service</a:t>
            </a:r>
          </a:p>
          <a:p>
            <a:r>
              <a:rPr lang="en-GB" dirty="0"/>
              <a:t>C</a:t>
            </a:r>
            <a:r>
              <a:rPr lang="en-DE" dirty="0"/>
              <a:t>reate new user</a:t>
            </a:r>
          </a:p>
          <a:p>
            <a:r>
              <a:rPr lang="en-GB" dirty="0"/>
              <a:t>G</a:t>
            </a:r>
            <a:r>
              <a:rPr lang="en-DE" dirty="0"/>
              <a:t>ive programmatic access</a:t>
            </a:r>
          </a:p>
          <a:p>
            <a:r>
              <a:rPr lang="en-GB" dirty="0"/>
              <a:t>A</a:t>
            </a:r>
            <a:r>
              <a:rPr lang="en-DE" dirty="0"/>
              <a:t>dd to administrator policy</a:t>
            </a:r>
          </a:p>
          <a:p>
            <a:r>
              <a:rPr lang="en-GB" dirty="0"/>
              <a:t>S</a:t>
            </a:r>
            <a:r>
              <a:rPr lang="en-DE" dirty="0"/>
              <a:t>ave access id and secret key</a:t>
            </a:r>
          </a:p>
        </p:txBody>
      </p:sp>
    </p:spTree>
    <p:extLst>
      <p:ext uri="{BB962C8B-B14F-4D97-AF65-F5344CB8AC3E}">
        <p14:creationId xmlns:p14="http://schemas.microsoft.com/office/powerpoint/2010/main" val="357189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E4BC-A4C2-B54B-9384-3BC4F8804829}"/>
              </a:ext>
            </a:extLst>
          </p:cNvPr>
          <p:cNvSpPr>
            <a:spLocks noGrp="1"/>
          </p:cNvSpPr>
          <p:nvPr>
            <p:ph type="title"/>
          </p:nvPr>
        </p:nvSpPr>
        <p:spPr/>
        <p:txBody>
          <a:bodyPr/>
          <a:lstStyle/>
          <a:p>
            <a:r>
              <a:rPr lang="en-GB" dirty="0"/>
              <a:t>C</a:t>
            </a:r>
            <a:r>
              <a:rPr lang="en-DE" dirty="0"/>
              <a:t>onfigure awscli</a:t>
            </a:r>
          </a:p>
        </p:txBody>
      </p:sp>
      <p:sp>
        <p:nvSpPr>
          <p:cNvPr id="3" name="Content Placeholder 2">
            <a:extLst>
              <a:ext uri="{FF2B5EF4-FFF2-40B4-BE49-F238E27FC236}">
                <a16:creationId xmlns:a16="http://schemas.microsoft.com/office/drawing/2014/main" id="{7165136E-19E4-C84B-8A8D-C3EB388125B1}"/>
              </a:ext>
            </a:extLst>
          </p:cNvPr>
          <p:cNvSpPr>
            <a:spLocks noGrp="1"/>
          </p:cNvSpPr>
          <p:nvPr>
            <p:ph idx="1"/>
          </p:nvPr>
        </p:nvSpPr>
        <p:spPr/>
        <p:txBody>
          <a:bodyPr/>
          <a:lstStyle/>
          <a:p>
            <a:r>
              <a:rPr lang="en-GB" dirty="0"/>
              <a:t>a</a:t>
            </a:r>
            <a:r>
              <a:rPr lang="en-DE" dirty="0"/>
              <a:t>ws configure </a:t>
            </a:r>
          </a:p>
          <a:p>
            <a:r>
              <a:rPr lang="en-GB" dirty="0"/>
              <a:t>E</a:t>
            </a:r>
            <a:r>
              <a:rPr lang="en-DE" dirty="0"/>
              <a:t>nter access id , secret key,region, outfput type</a:t>
            </a:r>
          </a:p>
        </p:txBody>
      </p:sp>
    </p:spTree>
    <p:extLst>
      <p:ext uri="{BB962C8B-B14F-4D97-AF65-F5344CB8AC3E}">
        <p14:creationId xmlns:p14="http://schemas.microsoft.com/office/powerpoint/2010/main" val="1033797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E4BC-A4C2-B54B-9384-3BC4F8804829}"/>
              </a:ext>
            </a:extLst>
          </p:cNvPr>
          <p:cNvSpPr>
            <a:spLocks noGrp="1"/>
          </p:cNvSpPr>
          <p:nvPr>
            <p:ph type="title"/>
          </p:nvPr>
        </p:nvSpPr>
        <p:spPr/>
        <p:txBody>
          <a:bodyPr/>
          <a:lstStyle/>
          <a:p>
            <a:r>
              <a:rPr lang="en-US" dirty="0"/>
              <a:t>What is security group in </a:t>
            </a:r>
            <a:r>
              <a:rPr lang="en-US" dirty="0" err="1"/>
              <a:t>aws</a:t>
            </a:r>
            <a:r>
              <a:rPr lang="en-US" dirty="0"/>
              <a:t>?</a:t>
            </a:r>
            <a:endParaRPr lang="en-DE" dirty="0"/>
          </a:p>
        </p:txBody>
      </p:sp>
      <p:sp>
        <p:nvSpPr>
          <p:cNvPr id="3" name="Content Placeholder 2">
            <a:extLst>
              <a:ext uri="{FF2B5EF4-FFF2-40B4-BE49-F238E27FC236}">
                <a16:creationId xmlns:a16="http://schemas.microsoft.com/office/drawing/2014/main" id="{7165136E-19E4-C84B-8A8D-C3EB388125B1}"/>
              </a:ext>
            </a:extLst>
          </p:cNvPr>
          <p:cNvSpPr>
            <a:spLocks noGrp="1"/>
          </p:cNvSpPr>
          <p:nvPr>
            <p:ph idx="1"/>
          </p:nvPr>
        </p:nvSpPr>
        <p:spPr/>
        <p:txBody>
          <a:bodyPr/>
          <a:lstStyle/>
          <a:p>
            <a:r>
              <a:rPr lang="en-GB" dirty="0"/>
              <a:t>A </a:t>
            </a:r>
            <a:r>
              <a:rPr lang="en-GB" i="1" dirty="0"/>
              <a:t>security group</a:t>
            </a:r>
            <a:r>
              <a:rPr lang="en-GB" dirty="0"/>
              <a:t> acts as a virtual firewall for your EC2 instances to control incoming and outgoing traffic. Inbound rules control the incoming traffic to your instance, and outbound rules control the outgoing traffic from your instance. When you launch an instance, you can specify one or more security groups. If you don't specify a security group, Amazon EC2 uses the default security group.</a:t>
            </a:r>
            <a:endParaRPr lang="en-DE" dirty="0"/>
          </a:p>
        </p:txBody>
      </p:sp>
    </p:spTree>
    <p:extLst>
      <p:ext uri="{BB962C8B-B14F-4D97-AF65-F5344CB8AC3E}">
        <p14:creationId xmlns:p14="http://schemas.microsoft.com/office/powerpoint/2010/main" val="153184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0" name="Freeform: Shape 10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Oval 1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4" name="Oval 1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6" name="Group 1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17" name="Freeform: Shape 1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9" name="Oval 1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0" name="Oval 1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22" name="Rectangle 1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BFD82EF-2B14-B44B-BE71-9C4ED1A1DF98}"/>
              </a:ext>
            </a:extLst>
          </p:cNvPr>
          <p:cNvSpPr>
            <a:spLocks noGrp="1"/>
          </p:cNvSpPr>
          <p:nvPr>
            <p:ph type="title"/>
          </p:nvPr>
        </p:nvSpPr>
        <p:spPr/>
        <p:txBody>
          <a:bodyPr/>
          <a:lstStyle/>
          <a:p>
            <a:r>
              <a:rPr lang="en-DE" dirty="0"/>
              <a:t>How to describe security groups?</a:t>
            </a:r>
            <a:br>
              <a:rPr lang="en-DE" dirty="0"/>
            </a:br>
            <a:r>
              <a:rPr lang="en-GB" dirty="0"/>
              <a:t>S</a:t>
            </a:r>
            <a:r>
              <a:rPr lang="en-DE" dirty="0"/>
              <a:t>ample code</a:t>
            </a:r>
          </a:p>
        </p:txBody>
      </p:sp>
      <p:pic>
        <p:nvPicPr>
          <p:cNvPr id="6" name="Content Placeholder 5" descr="A screenshot of a cell phone&#10;&#10;Description automatically generated">
            <a:extLst>
              <a:ext uri="{FF2B5EF4-FFF2-40B4-BE49-F238E27FC236}">
                <a16:creationId xmlns:a16="http://schemas.microsoft.com/office/drawing/2014/main" id="{3FA32AE2-E79C-2C4C-A687-71E5BBB41CD0}"/>
              </a:ext>
            </a:extLst>
          </p:cNvPr>
          <p:cNvPicPr>
            <a:picLocks noGrp="1" noChangeAspect="1"/>
          </p:cNvPicPr>
          <p:nvPr>
            <p:ph idx="1"/>
          </p:nvPr>
        </p:nvPicPr>
        <p:blipFill>
          <a:blip r:embed="rId2"/>
          <a:stretch>
            <a:fillRect/>
          </a:stretch>
        </p:blipFill>
        <p:spPr>
          <a:xfrm>
            <a:off x="1681656" y="2112963"/>
            <a:ext cx="8828689" cy="3979862"/>
          </a:xfrm>
        </p:spPr>
      </p:pic>
    </p:spTree>
    <p:extLst>
      <p:ext uri="{BB962C8B-B14F-4D97-AF65-F5344CB8AC3E}">
        <p14:creationId xmlns:p14="http://schemas.microsoft.com/office/powerpoint/2010/main" val="263825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0" name="Freeform: Shape 10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Oval 1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4" name="Oval 1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6" name="Group 1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17" name="Freeform: Shape 1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9" name="Oval 1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0" name="Oval 1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22" name="Rectangle 1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BFD82EF-2B14-B44B-BE71-9C4ED1A1DF98}"/>
              </a:ext>
            </a:extLst>
          </p:cNvPr>
          <p:cNvSpPr>
            <a:spLocks noGrp="1"/>
          </p:cNvSpPr>
          <p:nvPr>
            <p:ph type="title"/>
          </p:nvPr>
        </p:nvSpPr>
        <p:spPr>
          <a:xfrm>
            <a:off x="550862" y="549275"/>
            <a:ext cx="11091600" cy="1697854"/>
          </a:xfrm>
        </p:spPr>
        <p:txBody>
          <a:bodyPr>
            <a:normAutofit fontScale="90000"/>
          </a:bodyPr>
          <a:lstStyle/>
          <a:p>
            <a:r>
              <a:rPr lang="en-DE" dirty="0"/>
              <a:t>How to describe security groups using security group id?</a:t>
            </a:r>
            <a:br>
              <a:rPr lang="en-DE" dirty="0"/>
            </a:br>
            <a:br>
              <a:rPr lang="en-DE" dirty="0"/>
            </a:br>
            <a:r>
              <a:rPr lang="en-GB" dirty="0"/>
              <a:t>S</a:t>
            </a:r>
            <a:r>
              <a:rPr lang="en-DE" dirty="0"/>
              <a:t>ample code</a:t>
            </a:r>
          </a:p>
        </p:txBody>
      </p:sp>
      <p:pic>
        <p:nvPicPr>
          <p:cNvPr id="6" name="Content Placeholder 5" descr="A screenshot of a cell phone&#10;&#10;Description automatically generated">
            <a:extLst>
              <a:ext uri="{FF2B5EF4-FFF2-40B4-BE49-F238E27FC236}">
                <a16:creationId xmlns:a16="http://schemas.microsoft.com/office/drawing/2014/main" id="{0AE659CF-70A5-054E-A31D-9C7EB6530809}"/>
              </a:ext>
            </a:extLst>
          </p:cNvPr>
          <p:cNvPicPr>
            <a:picLocks noGrp="1" noChangeAspect="1"/>
          </p:cNvPicPr>
          <p:nvPr>
            <p:ph idx="1"/>
          </p:nvPr>
        </p:nvPicPr>
        <p:blipFill>
          <a:blip r:embed="rId2"/>
          <a:stretch>
            <a:fillRect/>
          </a:stretch>
        </p:blipFill>
        <p:spPr>
          <a:xfrm>
            <a:off x="550863" y="3186025"/>
            <a:ext cx="11090275" cy="1833738"/>
          </a:xfrm>
        </p:spPr>
      </p:pic>
    </p:spTree>
    <p:extLst>
      <p:ext uri="{BB962C8B-B14F-4D97-AF65-F5344CB8AC3E}">
        <p14:creationId xmlns:p14="http://schemas.microsoft.com/office/powerpoint/2010/main" val="2020206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0" name="Freeform: Shape 10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Oval 1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4" name="Oval 1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6" name="Group 1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17" name="Freeform: Shape 1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9" name="Oval 1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0" name="Oval 1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22" name="Rectangle 1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BFD82EF-2B14-B44B-BE71-9C4ED1A1DF98}"/>
              </a:ext>
            </a:extLst>
          </p:cNvPr>
          <p:cNvSpPr>
            <a:spLocks noGrp="1"/>
          </p:cNvSpPr>
          <p:nvPr>
            <p:ph type="title"/>
          </p:nvPr>
        </p:nvSpPr>
        <p:spPr/>
        <p:txBody>
          <a:bodyPr>
            <a:normAutofit fontScale="90000"/>
          </a:bodyPr>
          <a:lstStyle/>
          <a:p>
            <a:r>
              <a:rPr lang="en-DE" dirty="0"/>
              <a:t>How to describe security groups using filters?</a:t>
            </a:r>
            <a:br>
              <a:rPr lang="en-DE" dirty="0"/>
            </a:br>
            <a:r>
              <a:rPr lang="en-GB" dirty="0"/>
              <a:t>S</a:t>
            </a:r>
            <a:r>
              <a:rPr lang="en-DE" dirty="0"/>
              <a:t>ample code</a:t>
            </a:r>
          </a:p>
        </p:txBody>
      </p:sp>
      <p:pic>
        <p:nvPicPr>
          <p:cNvPr id="6" name="Content Placeholder 5" descr="A screenshot of a cell phone&#10;&#10;Description automatically generated">
            <a:extLst>
              <a:ext uri="{FF2B5EF4-FFF2-40B4-BE49-F238E27FC236}">
                <a16:creationId xmlns:a16="http://schemas.microsoft.com/office/drawing/2014/main" id="{9355E8B7-9567-7842-8A6C-46B178B39C94}"/>
              </a:ext>
            </a:extLst>
          </p:cNvPr>
          <p:cNvPicPr>
            <a:picLocks noGrp="1" noChangeAspect="1"/>
          </p:cNvPicPr>
          <p:nvPr>
            <p:ph idx="1"/>
          </p:nvPr>
        </p:nvPicPr>
        <p:blipFill>
          <a:blip r:embed="rId2"/>
          <a:stretch>
            <a:fillRect/>
          </a:stretch>
        </p:blipFill>
        <p:spPr>
          <a:xfrm>
            <a:off x="550863" y="2511949"/>
            <a:ext cx="11090275" cy="3181889"/>
          </a:xfrm>
        </p:spPr>
      </p:pic>
    </p:spTree>
    <p:extLst>
      <p:ext uri="{BB962C8B-B14F-4D97-AF65-F5344CB8AC3E}">
        <p14:creationId xmlns:p14="http://schemas.microsoft.com/office/powerpoint/2010/main" val="1311457958"/>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352441"/>
      </a:dk2>
      <a:lt2>
        <a:srgbClr val="E2E8E7"/>
      </a:lt2>
      <a:accent1>
        <a:srgbClr val="C34D5F"/>
      </a:accent1>
      <a:accent2>
        <a:srgbClr val="B13B7F"/>
      </a:accent2>
      <a:accent3>
        <a:srgbClr val="C34DC2"/>
      </a:accent3>
      <a:accent4>
        <a:srgbClr val="813BB1"/>
      </a:accent4>
      <a:accent5>
        <a:srgbClr val="614DC3"/>
      </a:accent5>
      <a:accent6>
        <a:srgbClr val="3B57B1"/>
      </a:accent6>
      <a:hlink>
        <a:srgbClr val="8560CA"/>
      </a:hlink>
      <a:folHlink>
        <a:srgbClr val="7F7F7F"/>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71</TotalTime>
  <Words>194</Words>
  <Application>Microsoft Macintosh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Walbaum Display</vt:lpstr>
      <vt:lpstr>3DFloatVTI</vt:lpstr>
      <vt:lpstr>AWS AUTOMATION USING BOTO3  How To Describe Security Groups Using Boto3 Python  Tutorial :13</vt:lpstr>
      <vt:lpstr>Pre-requisites</vt:lpstr>
      <vt:lpstr>Create IAM  user</vt:lpstr>
      <vt:lpstr>Configure awscli</vt:lpstr>
      <vt:lpstr>What is security group in aws?</vt:lpstr>
      <vt:lpstr>How to describe security groups? Sample code</vt:lpstr>
      <vt:lpstr>How to describe security groups using security group id?  Sample code</vt:lpstr>
      <vt:lpstr>How to describe security groups using filters? Sample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AUTOMATION USING BOTO3  How To Download Files From S3 Bucket Using Boto3 Python  Tutorial :10</dc:title>
  <dc:creator>roni das</dc:creator>
  <cp:lastModifiedBy>roni das</cp:lastModifiedBy>
  <cp:revision>8</cp:revision>
  <dcterms:created xsi:type="dcterms:W3CDTF">2020-07-31T07:23:53Z</dcterms:created>
  <dcterms:modified xsi:type="dcterms:W3CDTF">2020-08-19T19:49:21Z</dcterms:modified>
</cp:coreProperties>
</file>