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August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August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Add Inbound Rule To  Security Groups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:15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inbound rule 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create a </a:t>
            </a:r>
            <a:r>
              <a:rPr lang="en-GB" b="1" dirty="0"/>
              <a:t>security group</a:t>
            </a:r>
            <a:r>
              <a:rPr lang="en-GB" dirty="0"/>
              <a:t>, it has no </a:t>
            </a:r>
            <a:r>
              <a:rPr lang="en-GB" b="1" dirty="0"/>
              <a:t>inbound rules</a:t>
            </a:r>
            <a:r>
              <a:rPr lang="en-GB" dirty="0"/>
              <a:t>. Therefore, no </a:t>
            </a:r>
            <a:r>
              <a:rPr lang="en-GB" b="1" dirty="0"/>
              <a:t>inbound</a:t>
            </a:r>
            <a:r>
              <a:rPr lang="en-GB" dirty="0"/>
              <a:t> traffic originating from another host to your instance is allowed until you add </a:t>
            </a:r>
            <a:r>
              <a:rPr lang="en-GB" b="1" dirty="0"/>
              <a:t>inbound rules</a:t>
            </a:r>
            <a:r>
              <a:rPr lang="en-GB" dirty="0"/>
              <a:t> to the </a:t>
            </a:r>
            <a:r>
              <a:rPr lang="en-GB" b="1" dirty="0"/>
              <a:t>security group</a:t>
            </a:r>
            <a:r>
              <a:rPr lang="en-GB" dirty="0"/>
              <a:t>. By default, a </a:t>
            </a:r>
            <a:r>
              <a:rPr lang="en-GB" b="1" dirty="0"/>
              <a:t>security group</a:t>
            </a:r>
            <a:r>
              <a:rPr lang="en-GB" dirty="0"/>
              <a:t> includes an outbound </a:t>
            </a:r>
            <a:r>
              <a:rPr lang="en-GB" b="1" dirty="0"/>
              <a:t>rule</a:t>
            </a:r>
            <a:r>
              <a:rPr lang="en-GB" dirty="0"/>
              <a:t> that allows all outbound </a:t>
            </a:r>
            <a:r>
              <a:rPr lang="en-GB" dirty="0" err="1"/>
              <a:t>traffi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3184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100"/>
              <a:t>How To Create Inbound Rule for security groups?</a:t>
            </a:r>
            <a:br>
              <a:rPr lang="en-US" sz="4100"/>
            </a:br>
            <a:r>
              <a:rPr lang="en-US" sz="4100"/>
              <a:t>Sample code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52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3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9558A-5662-F940-BF39-7622CC979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1318002"/>
            <a:ext cx="7345363" cy="4223583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151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Add Inbound Rule To  Security Groups Using Boto3 Python  Tutorial :15</vt:lpstr>
      <vt:lpstr>Pre-requisites</vt:lpstr>
      <vt:lpstr>Create IAM  user</vt:lpstr>
      <vt:lpstr>Configure awscli</vt:lpstr>
      <vt:lpstr>What is inbound rule ?</vt:lpstr>
      <vt:lpstr>How To Create Inbound Rule for security groups? Sample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Add Inbound Rule To  Security Groups Using Boto3 Python  Tutorial :15</dc:title>
  <dc:creator>roni das</dc:creator>
  <cp:lastModifiedBy>roni das</cp:lastModifiedBy>
  <cp:revision>1</cp:revision>
  <dcterms:created xsi:type="dcterms:W3CDTF">2020-08-21T05:57:23Z</dcterms:created>
  <dcterms:modified xsi:type="dcterms:W3CDTF">2020-08-21T05:58:30Z</dcterms:modified>
</cp:coreProperties>
</file>