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Remove Inbound Rule From AWS Security Group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inbound rule 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 </a:t>
            </a:r>
            <a:r>
              <a:rPr lang="en-GB" b="1" dirty="0"/>
              <a:t>security group</a:t>
            </a:r>
            <a:r>
              <a:rPr lang="en-GB" dirty="0"/>
              <a:t>, it has no </a:t>
            </a:r>
            <a:r>
              <a:rPr lang="en-GB" b="1" dirty="0"/>
              <a:t>inbound rules</a:t>
            </a:r>
            <a:r>
              <a:rPr lang="en-GB" dirty="0"/>
              <a:t>. Therefore, no </a:t>
            </a:r>
            <a:r>
              <a:rPr lang="en-GB" b="1" dirty="0"/>
              <a:t>inbound</a:t>
            </a:r>
            <a:r>
              <a:rPr lang="en-GB" dirty="0"/>
              <a:t> traffic originating from another host to your instance is allowed until you add </a:t>
            </a:r>
            <a:r>
              <a:rPr lang="en-GB" b="1" dirty="0"/>
              <a:t>inbound rules</a:t>
            </a:r>
            <a:r>
              <a:rPr lang="en-GB" dirty="0"/>
              <a:t> to the </a:t>
            </a:r>
            <a:r>
              <a:rPr lang="en-GB" b="1" dirty="0"/>
              <a:t>security group</a:t>
            </a:r>
            <a:r>
              <a:rPr lang="en-GB" dirty="0"/>
              <a:t>. By default, a </a:t>
            </a:r>
            <a:r>
              <a:rPr lang="en-GB" b="1" dirty="0"/>
              <a:t>security group</a:t>
            </a:r>
            <a:r>
              <a:rPr lang="en-GB" dirty="0"/>
              <a:t> includes an outbound </a:t>
            </a:r>
            <a:r>
              <a:rPr lang="en-GB" b="1" dirty="0"/>
              <a:t>rule</a:t>
            </a:r>
            <a:r>
              <a:rPr lang="en-GB" dirty="0"/>
              <a:t> that allows all outbound </a:t>
            </a:r>
            <a:r>
              <a:rPr lang="en-GB" dirty="0" err="1"/>
              <a:t>traffi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18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2600" dirty="0"/>
              <a:t>How To Remove Inbound Rule From Aws Security Group</a:t>
            </a:r>
            <a:br>
              <a:rPr lang="en-US" sz="2600" dirty="0"/>
            </a:br>
            <a:r>
              <a:rPr lang="en-US" sz="2600" dirty="0"/>
              <a:t>Sample 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BD7425-2FB1-1640-B32A-006FBFB2F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243" y="2112963"/>
            <a:ext cx="7385515" cy="3979862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152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Remove Inbound Rule From AWS Security Group Using Boto3 Python  Tutorial :17</vt:lpstr>
      <vt:lpstr>Pre-requisites</vt:lpstr>
      <vt:lpstr>Create IAM  user</vt:lpstr>
      <vt:lpstr>Configure awscli</vt:lpstr>
      <vt:lpstr>What is inbound rule ?</vt:lpstr>
      <vt:lpstr>How To Remove Inbound Rule From Aws Security Group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5</cp:revision>
  <dcterms:created xsi:type="dcterms:W3CDTF">2020-08-21T07:42:19Z</dcterms:created>
  <dcterms:modified xsi:type="dcterms:W3CDTF">2020-08-21T10:31:53Z</dcterms:modified>
</cp:coreProperties>
</file>