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Change Outbound Rule Description For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outbound rule 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security groups allow all </a:t>
            </a:r>
            <a:r>
              <a:rPr lang="en-GB" b="1" dirty="0"/>
              <a:t>outbound</a:t>
            </a:r>
            <a:r>
              <a:rPr lang="en-GB" dirty="0"/>
              <a:t> traffic. Security group </a:t>
            </a:r>
            <a:r>
              <a:rPr lang="en-GB" b="1" dirty="0"/>
              <a:t>rules</a:t>
            </a:r>
            <a:r>
              <a:rPr lang="en-GB" dirty="0"/>
              <a:t> are always permissive; you can't create </a:t>
            </a:r>
            <a:r>
              <a:rPr lang="en-GB" b="1" dirty="0"/>
              <a:t>rules</a:t>
            </a:r>
            <a:r>
              <a:rPr lang="en-GB" dirty="0"/>
              <a:t> that deny access. Security groups are stateful — if you send a request from your instance, the response traffic for that request is allowed to flow in regardless of inbound security group </a:t>
            </a:r>
            <a:r>
              <a:rPr lang="en-GB" b="1" dirty="0"/>
              <a:t>rules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2600" dirty="0"/>
              <a:t>How To Change Outbound Rule Description For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54D977-A993-1045-8D79-352B2449D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32" y="2112963"/>
            <a:ext cx="11082536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Change Outbound Rule Description For AWS Security Group Using Boto3 Python  Tutorial :19</vt:lpstr>
      <vt:lpstr>Pre-requisites</vt:lpstr>
      <vt:lpstr>Create IAM  user</vt:lpstr>
      <vt:lpstr>Configure awscli</vt:lpstr>
      <vt:lpstr>What is outbound rule ?</vt:lpstr>
      <vt:lpstr>How To Change Outbound Rule Description For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9</cp:revision>
  <dcterms:created xsi:type="dcterms:W3CDTF">2020-08-21T07:42:19Z</dcterms:created>
  <dcterms:modified xsi:type="dcterms:W3CDTF">2020-08-22T09:36:55Z</dcterms:modified>
</cp:coreProperties>
</file>