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Search S3 Buckets Using Python 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Find s3 bucket using boto3/python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9AE72-B089-2C48-A44F-A6112CDD8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3" y="2028825"/>
            <a:ext cx="9402393" cy="4064000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Search S3 Buckets Using Python  Boto3  Tutorial :2</vt:lpstr>
      <vt:lpstr>Pre-requisites</vt:lpstr>
      <vt:lpstr>Create IAM  user</vt:lpstr>
      <vt:lpstr>Configure awscli</vt:lpstr>
      <vt:lpstr>How To Find s3 bucket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Create S3 Bucket Using Python  Boto3  Tutorial :1</dc:title>
  <dc:creator>roni das</dc:creator>
  <cp:lastModifiedBy>roni das</cp:lastModifiedBy>
  <cp:revision>5</cp:revision>
  <dcterms:created xsi:type="dcterms:W3CDTF">2020-07-22T11:26:43Z</dcterms:created>
  <dcterms:modified xsi:type="dcterms:W3CDTF">2020-07-24T11:07:18Z</dcterms:modified>
</cp:coreProperties>
</file>