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Remove Outbound Rule From AWS Security Group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sz="2600" dirty="0"/>
              <a:t>How To Remove Outbound Rule From Aws Security Group</a:t>
            </a:r>
            <a:br>
              <a:rPr lang="en-US" sz="2600" dirty="0"/>
            </a:br>
            <a:r>
              <a:rPr lang="en-US" sz="2600" dirty="0"/>
              <a:t>Sample code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1FA84A-9489-3440-8C08-45E107AF6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618" y="2112963"/>
            <a:ext cx="8392765" cy="3979862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95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Remove Outbound Rule From AWS Security Group Using Boto3 Python  Tutorial :20</vt:lpstr>
      <vt:lpstr>Pre-requisites</vt:lpstr>
      <vt:lpstr>Create IAM  user</vt:lpstr>
      <vt:lpstr>Configure awscli</vt:lpstr>
      <vt:lpstr>How To Remove Outbound Rule From Aws Security Group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7</cp:revision>
  <dcterms:created xsi:type="dcterms:W3CDTF">2020-08-21T07:42:19Z</dcterms:created>
  <dcterms:modified xsi:type="dcterms:W3CDTF">2020-08-22T11:11:37Z</dcterms:modified>
</cp:coreProperties>
</file>