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August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August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Remove Aws Security Group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:21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2600" dirty="0"/>
              <a:t>How To Remove Aws Security Group</a:t>
            </a:r>
            <a:br>
              <a:rPr lang="en-US" sz="2600" dirty="0"/>
            </a:br>
            <a:r>
              <a:rPr lang="en-US" sz="2600" dirty="0"/>
              <a:t>Sample code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108564-73EF-DD49-A74B-CD7EE4A82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3" y="2367106"/>
            <a:ext cx="11090275" cy="3471575"/>
          </a:xfr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89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Walbaum Display</vt:lpstr>
      <vt:lpstr>3DFloatVTI</vt:lpstr>
      <vt:lpstr>AWS AUTOMATION USING BOTO3  How To Remove Aws Security Group Using Boto3 Python  Tutorial :21</vt:lpstr>
      <vt:lpstr>Pre-requisites</vt:lpstr>
      <vt:lpstr>Create IAM  user</vt:lpstr>
      <vt:lpstr>Configure awscli</vt:lpstr>
      <vt:lpstr>How To Remove Aws Security Group Sample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Change Inbound Rule Description Using Boto3 Python  Tutorial :16</dc:title>
  <dc:creator>roni das</dc:creator>
  <cp:lastModifiedBy>roni das</cp:lastModifiedBy>
  <cp:revision>10</cp:revision>
  <dcterms:created xsi:type="dcterms:W3CDTF">2020-08-21T07:42:19Z</dcterms:created>
  <dcterms:modified xsi:type="dcterms:W3CDTF">2020-08-26T09:04:43Z</dcterms:modified>
</cp:coreProperties>
</file>