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August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August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Remove VPC From AWS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2600" dirty="0"/>
              <a:t>How To Remove Aws VPC</a:t>
            </a:r>
            <a:br>
              <a:rPr lang="en-US" sz="2600" dirty="0"/>
            </a:br>
            <a:r>
              <a:rPr lang="en-US" sz="2600" dirty="0"/>
              <a:t>Sample 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8452C4-0475-C34A-BB6C-197129501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906" y="2112963"/>
            <a:ext cx="9740188" cy="3979862"/>
          </a:xfrm>
        </p:spPr>
      </p:pic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88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Remove VPC From AWS Using Boto3 Python  Tutorial :22</vt:lpstr>
      <vt:lpstr>Pre-requisites</vt:lpstr>
      <vt:lpstr>Create IAM  user</vt:lpstr>
      <vt:lpstr>Configure awscli</vt:lpstr>
      <vt:lpstr>How To Remove Aws VPC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13</cp:revision>
  <dcterms:created xsi:type="dcterms:W3CDTF">2020-08-21T07:42:19Z</dcterms:created>
  <dcterms:modified xsi:type="dcterms:W3CDTF">2020-08-26T11:26:11Z</dcterms:modified>
</cp:coreProperties>
</file>