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Ec2 Instance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How To Create Ec2 Instance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AF9E8-3F14-074F-B0F3-126961290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426837"/>
            <a:ext cx="11090275" cy="3352114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Ec2 Instance Using Boto3 Python  Tutorial :23</vt:lpstr>
      <vt:lpstr>Pre-requisites</vt:lpstr>
      <vt:lpstr>Create IAM  user</vt:lpstr>
      <vt:lpstr>Configure awscli</vt:lpstr>
      <vt:lpstr>What is Ec2</vt:lpstr>
      <vt:lpstr>How To Create Ec2 Instance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17</cp:revision>
  <dcterms:created xsi:type="dcterms:W3CDTF">2020-08-21T07:42:19Z</dcterms:created>
  <dcterms:modified xsi:type="dcterms:W3CDTF">2020-08-28T09:25:40Z</dcterms:modified>
</cp:coreProperties>
</file>