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October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October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October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October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October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October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October 17,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October 17,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October 17,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October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October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October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ec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nidas39/awsboto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Create Ec2 Instance With Key Pair &amp; Security Group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:24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Ec2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Amazon Elastic Compute Cloud (Amazon </a:t>
            </a:r>
            <a:r>
              <a:rPr lang="en-GB" b="1" dirty="0"/>
              <a:t>EC2</a:t>
            </a:r>
            <a:r>
              <a:rPr lang="en-GB" dirty="0"/>
              <a:t>) is a web service that provides secure, resizable compute capacity in the cloud. It is designed to make web-scale cloud computing easier for developers. Amazon </a:t>
            </a:r>
            <a:r>
              <a:rPr lang="en-GB" b="1" dirty="0"/>
              <a:t>EC2's</a:t>
            </a:r>
            <a:r>
              <a:rPr lang="en-GB" dirty="0"/>
              <a:t> simple web service interface allows you to obtain and configure capacity with minimal friction.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https://aws.amazon.com/ec2/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0585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2600" dirty="0"/>
              <a:t>Why we need key pair ?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F134-508A-6449-AB3E-FC53456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DE" dirty="0"/>
              <a:t>o access the ec2 machine from your local system using ssh </a:t>
            </a:r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2600" dirty="0"/>
              <a:t>tasks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F134-508A-6449-AB3E-FC53456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key pair</a:t>
            </a:r>
          </a:p>
          <a:p>
            <a:r>
              <a:rPr lang="en-US" dirty="0"/>
              <a:t>Create </a:t>
            </a:r>
            <a:r>
              <a:rPr lang="en-US" dirty="0" err="1"/>
              <a:t>ssm</a:t>
            </a:r>
            <a:r>
              <a:rPr lang="en-US" dirty="0"/>
              <a:t> </a:t>
            </a:r>
            <a:r>
              <a:rPr lang="en-US" dirty="0" err="1"/>
              <a:t>iam</a:t>
            </a:r>
            <a:r>
              <a:rPr lang="en-US" dirty="0"/>
              <a:t> role &amp; assign to the ec2 instance </a:t>
            </a:r>
          </a:p>
          <a:p>
            <a:r>
              <a:rPr lang="en-US" dirty="0"/>
              <a:t>Install </a:t>
            </a:r>
            <a:r>
              <a:rPr lang="en-US" dirty="0" err="1"/>
              <a:t>ssm</a:t>
            </a:r>
            <a:r>
              <a:rPr lang="en-US" dirty="0"/>
              <a:t> agent on your ec2 </a:t>
            </a:r>
            <a:r>
              <a:rPr lang="en-US" dirty="0" err="1"/>
              <a:t>instance,use</a:t>
            </a:r>
            <a:r>
              <a:rPr lang="en-US" dirty="0"/>
              <a:t> the below link</a:t>
            </a:r>
          </a:p>
          <a:p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premiumsupport</a:t>
            </a:r>
            <a:r>
              <a:rPr lang="en-US" dirty="0"/>
              <a:t>/knowledge-center/install-ssm-agent-ec2-linux/</a:t>
            </a:r>
          </a:p>
          <a:p>
            <a:r>
              <a:rPr lang="en-US" dirty="0"/>
              <a:t>Create security group &amp; assign to ec2 instance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5539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2600" dirty="0"/>
              <a:t>Demo Code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F134-508A-6449-AB3E-FC53456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https://github.com/ronidas39/awsboto3</a:t>
            </a:r>
            <a:endParaRPr lang="en-GB" dirty="0"/>
          </a:p>
          <a:p>
            <a:r>
              <a:rPr lang="en-GB"/>
              <a:t>Check tutorial24.py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1254222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234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Walbaum Display</vt:lpstr>
      <vt:lpstr>3DFloatVTI</vt:lpstr>
      <vt:lpstr>AWS AUTOMATION USING BOTO3  How To Create Ec2 Instance With Key Pair &amp; Security Group Using Boto3 Python  Tutorial :24</vt:lpstr>
      <vt:lpstr>Pre-requisites</vt:lpstr>
      <vt:lpstr>Create IAM  user</vt:lpstr>
      <vt:lpstr>Configure awscli</vt:lpstr>
      <vt:lpstr>What is Ec2</vt:lpstr>
      <vt:lpstr>Why we need key pair ? </vt:lpstr>
      <vt:lpstr>tasks </vt:lpstr>
      <vt:lpstr>Demo 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Change Inbound Rule Description Using Boto3 Python  Tutorial :16</dc:title>
  <dc:creator>roni das</dc:creator>
  <cp:lastModifiedBy>roni das</cp:lastModifiedBy>
  <cp:revision>21</cp:revision>
  <dcterms:created xsi:type="dcterms:W3CDTF">2020-08-21T07:42:19Z</dcterms:created>
  <dcterms:modified xsi:type="dcterms:W3CDTF">2020-10-17T17:31:26Z</dcterms:modified>
</cp:coreProperties>
</file>