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October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October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AWS Ec2 Administration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Terminate ec2 instances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F134-508A-6449-AB3E-FC53456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 how to terminate the instances</a:t>
            </a:r>
          </a:p>
          <a:p>
            <a:r>
              <a:rPr lang="en-GB" dirty="0"/>
              <a:t>ec2_client.terminate_instances(</a:t>
            </a:r>
            <a:r>
              <a:rPr lang="en-GB" dirty="0" err="1"/>
              <a:t>InstanceIds</a:t>
            </a:r>
            <a:r>
              <a:rPr lang="en-GB" dirty="0"/>
              <a:t>=[</a:t>
            </a:r>
          </a:p>
          <a:p>
            <a:r>
              <a:rPr lang="en-GB" dirty="0"/>
              <a:t>          'i-0b4e934eb98f87cc3'</a:t>
            </a:r>
          </a:p>
          <a:p>
            <a:r>
              <a:rPr lang="en-GB"/>
              <a:t>      ])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952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Amazon Elastic Compute Cloud (Amazon </a:t>
            </a:r>
            <a:r>
              <a:rPr lang="en-GB" b="1" dirty="0"/>
              <a:t>EC2</a:t>
            </a:r>
            <a:r>
              <a:rPr lang="en-GB" dirty="0"/>
              <a:t>) is a web service that provides secure, resizable compute capacity in the cloud. It is designed to make web-scale cloud computing easier for developers. Amazon </a:t>
            </a:r>
            <a:r>
              <a:rPr lang="en-GB" b="1" dirty="0"/>
              <a:t>EC2's</a:t>
            </a:r>
            <a:r>
              <a:rPr lang="en-GB" dirty="0"/>
              <a:t> simple web service interface allows you to obtain and configure capacity with minimal friction.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https://aws.amazon.com/ec2/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8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Describe ec2 instances 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F134-508A-6449-AB3E-FC53456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#describe instances</a:t>
            </a:r>
          </a:p>
          <a:p>
            <a:pPr marL="0" indent="0">
              <a:buNone/>
            </a:pPr>
            <a:r>
              <a:rPr lang="en-GB" dirty="0"/>
              <a:t>ec2_client.describe_instances()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Stop ec2 instances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BBF02-F030-F547-82F4-CFB692D1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how to stop the instances</a:t>
            </a:r>
          </a:p>
          <a:p>
            <a:pPr marL="0" indent="0">
              <a:buNone/>
            </a:pPr>
            <a:r>
              <a:rPr lang="en-GB" dirty="0"/>
              <a:t>ec2_client.stop_instances(</a:t>
            </a:r>
            <a:r>
              <a:rPr lang="en-GB" dirty="0" err="1"/>
              <a:t>InstanceIds</a:t>
            </a:r>
            <a:r>
              <a:rPr lang="en-GB" dirty="0"/>
              <a:t>=[</a:t>
            </a:r>
          </a:p>
          <a:p>
            <a:pPr marL="0" indent="0">
              <a:buNone/>
            </a:pPr>
            <a:r>
              <a:rPr lang="en-GB" dirty="0"/>
              <a:t>          'i-0b4e934eb98f87cc3'</a:t>
            </a:r>
          </a:p>
          <a:p>
            <a:pPr marL="0" indent="0">
              <a:buNone/>
            </a:pPr>
            <a:r>
              <a:rPr lang="en-GB" dirty="0"/>
              <a:t>      ])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539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Start ec2 instances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F134-508A-6449-AB3E-FC53456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how to start the instances</a:t>
            </a:r>
          </a:p>
          <a:p>
            <a:pPr marL="0" indent="0">
              <a:buNone/>
            </a:pPr>
            <a:r>
              <a:rPr lang="en-GB" dirty="0"/>
              <a:t>ec2_client.start_instances(</a:t>
            </a:r>
            <a:r>
              <a:rPr lang="en-GB" dirty="0" err="1"/>
              <a:t>InstanceIds</a:t>
            </a:r>
            <a:r>
              <a:rPr lang="en-GB" dirty="0"/>
              <a:t>=[</a:t>
            </a:r>
          </a:p>
          <a:p>
            <a:pPr marL="0" indent="0">
              <a:buNone/>
            </a:pPr>
            <a:r>
              <a:rPr lang="en-GB" dirty="0"/>
              <a:t>          'i-0b4e934eb98f87cc3'</a:t>
            </a:r>
          </a:p>
          <a:p>
            <a:pPr marL="0" indent="0">
              <a:buNone/>
            </a:pPr>
            <a:r>
              <a:rPr lang="en-GB" dirty="0"/>
              <a:t>      ])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1254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Reboot ec2 instances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F134-508A-6449-AB3E-FC53456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how to reboot the instances</a:t>
            </a:r>
          </a:p>
          <a:p>
            <a:pPr marL="0" indent="0">
              <a:buNone/>
            </a:pPr>
            <a:r>
              <a:rPr lang="en-GB" dirty="0"/>
              <a:t>ec2_client.reboot_instances(</a:t>
            </a:r>
            <a:r>
              <a:rPr lang="en-GB" dirty="0" err="1"/>
              <a:t>InstanceIds</a:t>
            </a:r>
            <a:r>
              <a:rPr lang="en-GB" dirty="0"/>
              <a:t>=[</a:t>
            </a:r>
          </a:p>
          <a:p>
            <a:pPr marL="0" indent="0">
              <a:buNone/>
            </a:pPr>
            <a:r>
              <a:rPr lang="en-GB" dirty="0"/>
              <a:t>          'i-0b4e934eb98f87cc3'</a:t>
            </a:r>
          </a:p>
          <a:p>
            <a:pPr marL="0" indent="0">
              <a:buNone/>
            </a:pPr>
            <a:r>
              <a:rPr lang="en-GB" dirty="0"/>
              <a:t>      ])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376293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254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Walbaum Display</vt:lpstr>
      <vt:lpstr>3DFloatVTI</vt:lpstr>
      <vt:lpstr>AWS AUTOMATION USING BOTO3  AWS Ec2 Administration Using Boto3 Python  Tutorial :25</vt:lpstr>
      <vt:lpstr>Pre-requisites</vt:lpstr>
      <vt:lpstr>Create IAM  user</vt:lpstr>
      <vt:lpstr>Configure awscli</vt:lpstr>
      <vt:lpstr>What is Ec2</vt:lpstr>
      <vt:lpstr>Describe ec2 instances  </vt:lpstr>
      <vt:lpstr>Stop ec2 instances </vt:lpstr>
      <vt:lpstr>Start ec2 instances</vt:lpstr>
      <vt:lpstr>Reboot ec2 instances</vt:lpstr>
      <vt:lpstr>Terminate ec2 instances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26</cp:revision>
  <dcterms:created xsi:type="dcterms:W3CDTF">2020-08-21T07:42:19Z</dcterms:created>
  <dcterms:modified xsi:type="dcterms:W3CDTF">2020-10-19T12:45:49Z</dcterms:modified>
</cp:coreProperties>
</file>