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October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Get All Ec2 Instance Id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Get all ec2 instance id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5D60125B-9213-2C42-9EAC-8A22932C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3064866"/>
            <a:ext cx="11090275" cy="2076056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5288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153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AWS AUTOMATION USING BOTO3  How To Get All Ec2 Instance Id Using Boto3 Python  Tutorial :26</vt:lpstr>
      <vt:lpstr>Pre-requisites</vt:lpstr>
      <vt:lpstr>Create IAM  user</vt:lpstr>
      <vt:lpstr>Configure awscli</vt:lpstr>
      <vt:lpstr>What is Ec2</vt:lpstr>
      <vt:lpstr>Get all ec2 instance id 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28</cp:revision>
  <dcterms:created xsi:type="dcterms:W3CDTF">2020-08-21T07:42:19Z</dcterms:created>
  <dcterms:modified xsi:type="dcterms:W3CDTF">2020-10-28T09:26:00Z</dcterms:modified>
</cp:coreProperties>
</file>