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Multiple Ec2 Instances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Create multiple ec2 instances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438A7F-8694-BB4F-902A-03309E486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149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Multiple Ec2 Instances Using Boto3 Python  Tutorial :27</vt:lpstr>
      <vt:lpstr>Pre-requisites</vt:lpstr>
      <vt:lpstr>Create IAM  user</vt:lpstr>
      <vt:lpstr>Configure awscli</vt:lpstr>
      <vt:lpstr>What is Ec2</vt:lpstr>
      <vt:lpstr>Create multiple ec2 instances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30</cp:revision>
  <dcterms:created xsi:type="dcterms:W3CDTF">2020-08-21T07:42:19Z</dcterms:created>
  <dcterms:modified xsi:type="dcterms:W3CDTF">2020-10-28T19:59:02Z</dcterms:modified>
</cp:coreProperties>
</file>