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October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October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ec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Terminate Multiple Ec2 Instances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:28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Ec2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Amazon Elastic Compute Cloud (Amazon </a:t>
            </a:r>
            <a:r>
              <a:rPr lang="en-GB" b="1" dirty="0"/>
              <a:t>EC2</a:t>
            </a:r>
            <a:r>
              <a:rPr lang="en-GB" dirty="0"/>
              <a:t>) is a web service that provides secure, resizable compute capacity in the cloud. It is designed to make web-scale cloud computing easier for developers. Amazon </a:t>
            </a:r>
            <a:r>
              <a:rPr lang="en-GB" b="1" dirty="0"/>
              <a:t>EC2's</a:t>
            </a:r>
            <a:r>
              <a:rPr lang="en-GB" dirty="0"/>
              <a:t> simple web service interface allows you to obtain and configure capacity with minimal friction.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https://aws.amazon.com/ec2/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585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2600" dirty="0"/>
              <a:t>Terminate multiple ec2 instances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0015CE-7D3E-DC4F-A470-C22D0E430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3" y="2257804"/>
            <a:ext cx="11090275" cy="3690180"/>
          </a:xfr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150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Terminate Multiple Ec2 Instances Using Boto3 Python  Tutorial :28</vt:lpstr>
      <vt:lpstr>Pre-requisites</vt:lpstr>
      <vt:lpstr>Create IAM  user</vt:lpstr>
      <vt:lpstr>Configure awscli</vt:lpstr>
      <vt:lpstr>What is Ec2</vt:lpstr>
      <vt:lpstr>Terminate multiple ec2 instances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Change Inbound Rule Description Using Boto3 Python  Tutorial :16</dc:title>
  <dc:creator>roni das</dc:creator>
  <cp:lastModifiedBy>roni das</cp:lastModifiedBy>
  <cp:revision>32</cp:revision>
  <dcterms:created xsi:type="dcterms:W3CDTF">2020-08-21T07:42:19Z</dcterms:created>
  <dcterms:modified xsi:type="dcterms:W3CDTF">2020-10-29T21:35:41Z</dcterms:modified>
</cp:coreProperties>
</file>