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October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October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Enable/Disable Monitoring Ec2 Instances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DE" sz="2800" dirty="0"/>
              <a:t>How To Enable/Disable Monitoring Ec2 Instances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6B87C6-0434-704D-AB32-05AAB68A2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78" y="2112963"/>
            <a:ext cx="10040645" cy="3979862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156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Enable/Disable Monitoring Ec2 Instances Using Boto3 Python  Tutorial :29</vt:lpstr>
      <vt:lpstr>Pre-requisites</vt:lpstr>
      <vt:lpstr>Create IAM  user</vt:lpstr>
      <vt:lpstr>Configure awscli</vt:lpstr>
      <vt:lpstr>What is Ec2</vt:lpstr>
      <vt:lpstr>How To Enable/Disable Monitoring Ec2 Instances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34</cp:revision>
  <dcterms:created xsi:type="dcterms:W3CDTF">2020-08-21T07:42:19Z</dcterms:created>
  <dcterms:modified xsi:type="dcterms:W3CDTF">2020-10-30T22:19:12Z</dcterms:modified>
</cp:coreProperties>
</file>