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Get Creation Date For S3 Bucket Using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/>
              <a:t>How To Get Creation Date For s3 bucket using boto3/python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461B29-98C2-114A-9062-EDB778A7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428182"/>
            <a:ext cx="7345363" cy="400322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Get Creation Date For S3 Bucket Using Python  Boto3  Tutorial :3</vt:lpstr>
      <vt:lpstr>Pre-requisites</vt:lpstr>
      <vt:lpstr>Create IAM  user</vt:lpstr>
      <vt:lpstr>Configure awscli</vt:lpstr>
      <vt:lpstr>How To Get Creation Date For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Get Creation Date For S3 Bucket Using Python  Boto3  Tutorial :3</dc:title>
  <dc:creator>roni das</dc:creator>
  <cp:lastModifiedBy>roni das</cp:lastModifiedBy>
  <cp:revision>1</cp:revision>
  <dcterms:created xsi:type="dcterms:W3CDTF">2020-07-26T13:13:35Z</dcterms:created>
  <dcterms:modified xsi:type="dcterms:W3CDTF">2020-07-26T13:13:43Z</dcterms:modified>
</cp:coreProperties>
</file>