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November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November 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November 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Edit Ec2 Instance Type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:30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Ec2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Amazon Elastic Compute Cloud (Amazon </a:t>
            </a:r>
            <a:r>
              <a:rPr lang="en-GB" b="1" dirty="0"/>
              <a:t>EC2</a:t>
            </a:r>
            <a:r>
              <a:rPr lang="en-GB" dirty="0"/>
              <a:t>) is a web service that provides secure, resizable compute capacity in the cloud. It is designed to make web-scale cloud computing easier for developers. Amazon </a:t>
            </a:r>
            <a:r>
              <a:rPr lang="en-GB" b="1" dirty="0"/>
              <a:t>EC2's</a:t>
            </a:r>
            <a:r>
              <a:rPr lang="en-GB" dirty="0"/>
              <a:t> simple web service interface allows you to obtain and configure capacity with minimal friction.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https://aws.amazon.com/ec2/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0585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DE" sz="2800" dirty="0"/>
              <a:t>How To Edit Ec2 Instance Type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BB71E8-2F24-5144-8BE9-46C219086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2673691"/>
            <a:ext cx="11090275" cy="2858406"/>
          </a:xfr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152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Edit Ec2 Instance Type Using Boto3 Python  Tutorial :30</vt:lpstr>
      <vt:lpstr>Pre-requisites</vt:lpstr>
      <vt:lpstr>Create IAM  user</vt:lpstr>
      <vt:lpstr>Configure awscli</vt:lpstr>
      <vt:lpstr>What is Ec2</vt:lpstr>
      <vt:lpstr>How To Edit Ec2 Instance Type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36</cp:revision>
  <dcterms:created xsi:type="dcterms:W3CDTF">2020-08-21T07:42:19Z</dcterms:created>
  <dcterms:modified xsi:type="dcterms:W3CDTF">2020-11-05T21:01:57Z</dcterms:modified>
</cp:coreProperties>
</file>