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November 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November 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ec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Disable Termination Of Ec2 Instance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:31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Ec2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Amazon Elastic Compute Cloud (Amazon </a:t>
            </a:r>
            <a:r>
              <a:rPr lang="en-GB" b="1" dirty="0"/>
              <a:t>EC2</a:t>
            </a:r>
            <a:r>
              <a:rPr lang="en-GB" dirty="0"/>
              <a:t>) is a web service that provides secure, resizable compute capacity in the cloud. It is designed to make web-scale cloud computing easier for developers. Amazon </a:t>
            </a:r>
            <a:r>
              <a:rPr lang="en-GB" b="1" dirty="0"/>
              <a:t>EC2's</a:t>
            </a:r>
            <a:r>
              <a:rPr lang="en-GB" dirty="0"/>
              <a:t> simple web service interface allows you to obtain and configure capacity with minimal friction.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https://aws.amazon.com/ec2/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0585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 fontScale="90000"/>
          </a:bodyPr>
          <a:lstStyle/>
          <a:p>
            <a:r>
              <a:rPr lang="en-DE" sz="2800" dirty="0"/>
              <a:t>How To Disable The Termination Of  AWS Ec2 Instance 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3A43-4189-1C4C-B261-6E1F8C945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This will prevent the termination of ec2 instance</a:t>
            </a:r>
          </a:p>
          <a:p>
            <a:r>
              <a:rPr lang="en-GB" dirty="0"/>
              <a:t>B</a:t>
            </a:r>
            <a:r>
              <a:rPr lang="en-DE" dirty="0"/>
              <a:t>y default this sets to disabled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 fontScale="90000"/>
          </a:bodyPr>
          <a:lstStyle/>
          <a:p>
            <a:r>
              <a:rPr lang="en-DE" sz="2800" dirty="0"/>
              <a:t>How To Disable The Termination Of  Aws Ec2 Instance </a:t>
            </a:r>
            <a:br>
              <a:rPr lang="en-DE" sz="2800" dirty="0"/>
            </a:br>
            <a:r>
              <a:rPr lang="en-DE" sz="2800" dirty="0"/>
              <a:t>code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4E2FB5-E46D-EE44-BC90-5197EF93C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3" y="3481341"/>
            <a:ext cx="11090275" cy="1243105"/>
          </a:xfrm>
        </p:spPr>
      </p:pic>
    </p:spTree>
    <p:extLst>
      <p:ext uri="{BB962C8B-B14F-4D97-AF65-F5344CB8AC3E}">
        <p14:creationId xmlns:p14="http://schemas.microsoft.com/office/powerpoint/2010/main" val="428086436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183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Walbaum Display</vt:lpstr>
      <vt:lpstr>3DFloatVTI</vt:lpstr>
      <vt:lpstr>AWS AUTOMATION USING BOTO3  How To Disable Termination Of Ec2 Instance Using Boto3 Python  Tutorial :31</vt:lpstr>
      <vt:lpstr>Pre-requisites</vt:lpstr>
      <vt:lpstr>Create IAM  user</vt:lpstr>
      <vt:lpstr>Configure awscli</vt:lpstr>
      <vt:lpstr>What is Ec2</vt:lpstr>
      <vt:lpstr>How To Disable The Termination Of  AWS Ec2 Instance  </vt:lpstr>
      <vt:lpstr>How To Disable The Termination Of  Aws Ec2 Instance  code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Change Inbound Rule Description Using Boto3 Python  Tutorial :16</dc:title>
  <dc:creator>roni das</dc:creator>
  <cp:lastModifiedBy>roni das</cp:lastModifiedBy>
  <cp:revision>38</cp:revision>
  <dcterms:created xsi:type="dcterms:W3CDTF">2020-08-21T07:42:19Z</dcterms:created>
  <dcterms:modified xsi:type="dcterms:W3CDTF">2020-11-06T18:41:06Z</dcterms:modified>
</cp:coreProperties>
</file>