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Modify Security Group For AWS Ec2 Instance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Modify Security Group For AWS Ec2 Instance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822E96-E88B-EB45-9618-33801FE9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05" y="2112963"/>
            <a:ext cx="10815590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Modify Security Group For AWS Ec2 Instance Using Boto3 Python  Tutorial :32</vt:lpstr>
      <vt:lpstr>Pre-requisites</vt:lpstr>
      <vt:lpstr>Create IAM  user</vt:lpstr>
      <vt:lpstr>Configure awscli</vt:lpstr>
      <vt:lpstr>What is Ec2</vt:lpstr>
      <vt:lpstr>How To Modify Security Group For AWS Ec2 Instance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41</cp:revision>
  <dcterms:created xsi:type="dcterms:W3CDTF">2020-08-21T07:42:19Z</dcterms:created>
  <dcterms:modified xsi:type="dcterms:W3CDTF">2020-11-06T21:16:23Z</dcterms:modified>
</cp:coreProperties>
</file>