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sldIdLst>
    <p:sldId id="256" r:id="rId2"/>
    <p:sldId id="257" r:id="rId3"/>
    <p:sldId id="259" r:id="rId4"/>
    <p:sldId id="258" r:id="rId5"/>
    <p:sldId id="261" r:id="rId6"/>
    <p:sldId id="260" r:id="rId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7"/>
  </p:normalViewPr>
  <p:slideViewPr>
    <p:cSldViewPr snapToGrid="0" snapToObjects="1">
      <p:cViewPr varScale="1">
        <p:scale>
          <a:sx n="90" d="100"/>
          <a:sy n="90" d="100"/>
        </p:scale>
        <p:origin x="232"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November 13,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28915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November 13,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7804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November 13,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0245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November 13,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2040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November 13,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8261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November 13,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9101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November 13,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35949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November 13,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441619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November 13,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38125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November 13,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553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November 13,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1575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Friday, November 13,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645740625"/>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94" r:id="rId6"/>
    <p:sldLayoutId id="2147483689" r:id="rId7"/>
    <p:sldLayoutId id="2147483690" r:id="rId8"/>
    <p:sldLayoutId id="2147483691" r:id="rId9"/>
    <p:sldLayoutId id="2147483693" r:id="rId10"/>
    <p:sldLayoutId id="2147483692"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aws.amazon.com/AWSEC2/latest/UserGuide/ec2-key-pair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3">
            <a:extLst>
              <a:ext uri="{FF2B5EF4-FFF2-40B4-BE49-F238E27FC236}">
                <a16:creationId xmlns:a16="http://schemas.microsoft.com/office/drawing/2014/main" id="{67FBAFB9-B4FB-483B-ADF1-F308E6CC3557}"/>
              </a:ext>
            </a:extLst>
          </p:cNvPr>
          <p:cNvPicPr>
            <a:picLocks noChangeAspect="1"/>
          </p:cNvPicPr>
          <p:nvPr/>
        </p:nvPicPr>
        <p:blipFill rotWithShape="1">
          <a:blip r:embed="rId2"/>
          <a:srcRect t="771" r="9091" b="48092"/>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76" name="Rectangle 75">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3B7A36-ACDF-E345-BBEE-C5995DA3D296}"/>
              </a:ext>
            </a:extLst>
          </p:cNvPr>
          <p:cNvSpPr>
            <a:spLocks noGrp="1"/>
          </p:cNvSpPr>
          <p:nvPr>
            <p:ph type="ctrTitle"/>
          </p:nvPr>
        </p:nvSpPr>
        <p:spPr>
          <a:xfrm>
            <a:off x="550863" y="549275"/>
            <a:ext cx="5178605" cy="2887174"/>
          </a:xfrm>
        </p:spPr>
        <p:txBody>
          <a:bodyPr anchor="b">
            <a:normAutofit fontScale="90000"/>
          </a:bodyPr>
          <a:lstStyle/>
          <a:p>
            <a:pPr>
              <a:lnSpc>
                <a:spcPct val="90000"/>
              </a:lnSpc>
            </a:pPr>
            <a:r>
              <a:rPr lang="en-DE" sz="3000" dirty="0"/>
              <a:t>AWS AUTOMATION USING BOTO3</a:t>
            </a:r>
            <a:br>
              <a:rPr lang="en-DE" sz="3000" dirty="0"/>
            </a:br>
            <a:br>
              <a:rPr lang="en-DE" sz="3000" dirty="0"/>
            </a:br>
            <a:r>
              <a:rPr lang="en-DE" sz="3000" dirty="0"/>
              <a:t>How To Describe Key Pair For AWS Ec2 Instance Using Boto3 Python</a:t>
            </a:r>
            <a:br>
              <a:rPr lang="en-DE" sz="3000" dirty="0"/>
            </a:br>
            <a:br>
              <a:rPr lang="en-DE" sz="3000" dirty="0"/>
            </a:br>
            <a:r>
              <a:rPr lang="en-DE" sz="3000" dirty="0"/>
              <a:t>Tutorial :35</a:t>
            </a:r>
          </a:p>
        </p:txBody>
      </p:sp>
      <p:sp>
        <p:nvSpPr>
          <p:cNvPr id="78" name="Rectangle 77">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A3A402-7DA7-F846-8C18-087848321C68}"/>
              </a:ext>
            </a:extLst>
          </p:cNvPr>
          <p:cNvSpPr txBox="1"/>
          <p:nvPr/>
        </p:nvSpPr>
        <p:spPr>
          <a:xfrm>
            <a:off x="-3148314" y="-752354"/>
            <a:ext cx="184731" cy="369332"/>
          </a:xfrm>
          <a:prstGeom prst="rect">
            <a:avLst/>
          </a:prstGeom>
          <a:noFill/>
        </p:spPr>
        <p:txBody>
          <a:bodyPr wrap="none" rtlCol="0">
            <a:spAutoFit/>
          </a:bodyPr>
          <a:lstStyle/>
          <a:p>
            <a:endParaRPr lang="en-DE" dirty="0"/>
          </a:p>
        </p:txBody>
      </p:sp>
    </p:spTree>
    <p:extLst>
      <p:ext uri="{BB962C8B-B14F-4D97-AF65-F5344CB8AC3E}">
        <p14:creationId xmlns:p14="http://schemas.microsoft.com/office/powerpoint/2010/main" val="142734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1ED4-1FE4-8747-893C-1B58F9C7DD0A}"/>
              </a:ext>
            </a:extLst>
          </p:cNvPr>
          <p:cNvSpPr>
            <a:spLocks noGrp="1"/>
          </p:cNvSpPr>
          <p:nvPr>
            <p:ph type="title"/>
          </p:nvPr>
        </p:nvSpPr>
        <p:spPr/>
        <p:txBody>
          <a:bodyPr/>
          <a:lstStyle/>
          <a:p>
            <a:r>
              <a:rPr lang="en-GB" dirty="0"/>
              <a:t>P</a:t>
            </a:r>
            <a:r>
              <a:rPr lang="en-DE" dirty="0"/>
              <a:t>re-requisites</a:t>
            </a:r>
          </a:p>
        </p:txBody>
      </p:sp>
      <p:sp>
        <p:nvSpPr>
          <p:cNvPr id="3" name="Content Placeholder 2">
            <a:extLst>
              <a:ext uri="{FF2B5EF4-FFF2-40B4-BE49-F238E27FC236}">
                <a16:creationId xmlns:a16="http://schemas.microsoft.com/office/drawing/2014/main" id="{CED70DA5-056A-AA42-961F-0F17C925E76A}"/>
              </a:ext>
            </a:extLst>
          </p:cNvPr>
          <p:cNvSpPr>
            <a:spLocks noGrp="1"/>
          </p:cNvSpPr>
          <p:nvPr>
            <p:ph idx="1"/>
          </p:nvPr>
        </p:nvSpPr>
        <p:spPr/>
        <p:txBody>
          <a:bodyPr/>
          <a:lstStyle/>
          <a:p>
            <a:r>
              <a:rPr lang="en-GB" dirty="0"/>
              <a:t>pip install boto3</a:t>
            </a:r>
          </a:p>
          <a:p>
            <a:r>
              <a:rPr lang="en-GB" dirty="0"/>
              <a:t>pip install </a:t>
            </a:r>
            <a:r>
              <a:rPr lang="en-GB" dirty="0" err="1"/>
              <a:t>awscli</a:t>
            </a:r>
            <a:endParaRPr lang="en-GB" dirty="0"/>
          </a:p>
          <a:p>
            <a:pPr marL="0" indent="0">
              <a:buNone/>
            </a:pPr>
            <a:endParaRPr lang="en-GB" dirty="0"/>
          </a:p>
          <a:p>
            <a:pPr marL="0" indent="0">
              <a:buNone/>
            </a:pPr>
            <a:endParaRPr lang="en-DE" dirty="0"/>
          </a:p>
        </p:txBody>
      </p:sp>
    </p:spTree>
    <p:extLst>
      <p:ext uri="{BB962C8B-B14F-4D97-AF65-F5344CB8AC3E}">
        <p14:creationId xmlns:p14="http://schemas.microsoft.com/office/powerpoint/2010/main" val="16088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DCCE-DC90-0644-B896-00BCCB125E9A}"/>
              </a:ext>
            </a:extLst>
          </p:cNvPr>
          <p:cNvSpPr>
            <a:spLocks noGrp="1"/>
          </p:cNvSpPr>
          <p:nvPr>
            <p:ph type="title"/>
          </p:nvPr>
        </p:nvSpPr>
        <p:spPr/>
        <p:txBody>
          <a:bodyPr/>
          <a:lstStyle/>
          <a:p>
            <a:r>
              <a:rPr lang="en-GB" dirty="0"/>
              <a:t>C</a:t>
            </a:r>
            <a:r>
              <a:rPr lang="en-DE" dirty="0"/>
              <a:t>reate IAM  user</a:t>
            </a:r>
          </a:p>
        </p:txBody>
      </p:sp>
      <p:sp>
        <p:nvSpPr>
          <p:cNvPr id="3" name="Content Placeholder 2">
            <a:extLst>
              <a:ext uri="{FF2B5EF4-FFF2-40B4-BE49-F238E27FC236}">
                <a16:creationId xmlns:a16="http://schemas.microsoft.com/office/drawing/2014/main" id="{8E520954-9BD6-7F4D-AEB4-DADF402A2CCD}"/>
              </a:ext>
            </a:extLst>
          </p:cNvPr>
          <p:cNvSpPr>
            <a:spLocks noGrp="1"/>
          </p:cNvSpPr>
          <p:nvPr>
            <p:ph idx="1"/>
          </p:nvPr>
        </p:nvSpPr>
        <p:spPr/>
        <p:txBody>
          <a:bodyPr/>
          <a:lstStyle/>
          <a:p>
            <a:r>
              <a:rPr lang="en-GB" dirty="0"/>
              <a:t>N</a:t>
            </a:r>
            <a:r>
              <a:rPr lang="en-DE" dirty="0"/>
              <a:t>agivate to aws console</a:t>
            </a:r>
          </a:p>
          <a:p>
            <a:r>
              <a:rPr lang="en-GB" dirty="0"/>
              <a:t>S</a:t>
            </a:r>
            <a:r>
              <a:rPr lang="en-DE" dirty="0"/>
              <a:t>earch for iam service</a:t>
            </a:r>
          </a:p>
          <a:p>
            <a:r>
              <a:rPr lang="en-GB" dirty="0"/>
              <a:t>C</a:t>
            </a:r>
            <a:r>
              <a:rPr lang="en-DE" dirty="0"/>
              <a:t>reate new user</a:t>
            </a:r>
          </a:p>
          <a:p>
            <a:r>
              <a:rPr lang="en-GB" dirty="0"/>
              <a:t>G</a:t>
            </a:r>
            <a:r>
              <a:rPr lang="en-DE" dirty="0"/>
              <a:t>ive programmatic access</a:t>
            </a:r>
          </a:p>
          <a:p>
            <a:r>
              <a:rPr lang="en-GB" dirty="0"/>
              <a:t>A</a:t>
            </a:r>
            <a:r>
              <a:rPr lang="en-DE" dirty="0"/>
              <a:t>dd to administrator policy</a:t>
            </a:r>
          </a:p>
          <a:p>
            <a:r>
              <a:rPr lang="en-GB" dirty="0"/>
              <a:t>S</a:t>
            </a:r>
            <a:r>
              <a:rPr lang="en-DE" dirty="0"/>
              <a:t>ave access id and secret key</a:t>
            </a:r>
          </a:p>
        </p:txBody>
      </p:sp>
    </p:spTree>
    <p:extLst>
      <p:ext uri="{BB962C8B-B14F-4D97-AF65-F5344CB8AC3E}">
        <p14:creationId xmlns:p14="http://schemas.microsoft.com/office/powerpoint/2010/main" val="357189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E4BC-A4C2-B54B-9384-3BC4F8804829}"/>
              </a:ext>
            </a:extLst>
          </p:cNvPr>
          <p:cNvSpPr>
            <a:spLocks noGrp="1"/>
          </p:cNvSpPr>
          <p:nvPr>
            <p:ph type="title"/>
          </p:nvPr>
        </p:nvSpPr>
        <p:spPr/>
        <p:txBody>
          <a:bodyPr/>
          <a:lstStyle/>
          <a:p>
            <a:r>
              <a:rPr lang="en-GB" dirty="0"/>
              <a:t>C</a:t>
            </a:r>
            <a:r>
              <a:rPr lang="en-DE" dirty="0"/>
              <a:t>onfigure awscli</a:t>
            </a:r>
          </a:p>
        </p:txBody>
      </p:sp>
      <p:sp>
        <p:nvSpPr>
          <p:cNvPr id="3" name="Content Placeholder 2">
            <a:extLst>
              <a:ext uri="{FF2B5EF4-FFF2-40B4-BE49-F238E27FC236}">
                <a16:creationId xmlns:a16="http://schemas.microsoft.com/office/drawing/2014/main" id="{7165136E-19E4-C84B-8A8D-C3EB388125B1}"/>
              </a:ext>
            </a:extLst>
          </p:cNvPr>
          <p:cNvSpPr>
            <a:spLocks noGrp="1"/>
          </p:cNvSpPr>
          <p:nvPr>
            <p:ph idx="1"/>
          </p:nvPr>
        </p:nvSpPr>
        <p:spPr/>
        <p:txBody>
          <a:bodyPr/>
          <a:lstStyle/>
          <a:p>
            <a:r>
              <a:rPr lang="en-GB" dirty="0"/>
              <a:t>a</a:t>
            </a:r>
            <a:r>
              <a:rPr lang="en-DE" dirty="0"/>
              <a:t>ws configure </a:t>
            </a:r>
          </a:p>
          <a:p>
            <a:r>
              <a:rPr lang="en-GB" dirty="0"/>
              <a:t>E</a:t>
            </a:r>
            <a:r>
              <a:rPr lang="en-DE" dirty="0"/>
              <a:t>nter access id , secret key,region, outfput type</a:t>
            </a:r>
          </a:p>
        </p:txBody>
      </p:sp>
    </p:spTree>
    <p:extLst>
      <p:ext uri="{BB962C8B-B14F-4D97-AF65-F5344CB8AC3E}">
        <p14:creationId xmlns:p14="http://schemas.microsoft.com/office/powerpoint/2010/main" val="1033797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E4BC-A4C2-B54B-9384-3BC4F8804829}"/>
              </a:ext>
            </a:extLst>
          </p:cNvPr>
          <p:cNvSpPr>
            <a:spLocks noGrp="1"/>
          </p:cNvSpPr>
          <p:nvPr>
            <p:ph type="title"/>
          </p:nvPr>
        </p:nvSpPr>
        <p:spPr/>
        <p:txBody>
          <a:bodyPr/>
          <a:lstStyle/>
          <a:p>
            <a:r>
              <a:rPr lang="en-US" dirty="0"/>
              <a:t>What is key pair</a:t>
            </a:r>
            <a:endParaRPr lang="en-DE" dirty="0"/>
          </a:p>
        </p:txBody>
      </p:sp>
      <p:sp>
        <p:nvSpPr>
          <p:cNvPr id="3" name="Content Placeholder 2">
            <a:extLst>
              <a:ext uri="{FF2B5EF4-FFF2-40B4-BE49-F238E27FC236}">
                <a16:creationId xmlns:a16="http://schemas.microsoft.com/office/drawing/2014/main" id="{7165136E-19E4-C84B-8A8D-C3EB388125B1}"/>
              </a:ext>
            </a:extLst>
          </p:cNvPr>
          <p:cNvSpPr>
            <a:spLocks noGrp="1"/>
          </p:cNvSpPr>
          <p:nvPr>
            <p:ph idx="1"/>
          </p:nvPr>
        </p:nvSpPr>
        <p:spPr/>
        <p:txBody>
          <a:bodyPr/>
          <a:lstStyle/>
          <a:p>
            <a:r>
              <a:rPr lang="en-GB" dirty="0"/>
              <a:t>A key pair, consisting of a private key and a public key, is a set of security credentials that you use to prove your identity when connecting to an instance. Amazon EC2 stores the public key, and you store the private key. You use the private key, instead of a password, to securely access your instances. Anyone who possesses your private keys can connect to your instances, so it's important that you store your private keys in a secure place.</a:t>
            </a:r>
          </a:p>
          <a:p>
            <a:r>
              <a:rPr lang="en-GB" dirty="0">
                <a:hlinkClick r:id="rId2"/>
              </a:rPr>
              <a:t>https://docs.aws.amazon.com/AWSEC2/latest/UserGuide/ec2-key-pairs.html</a:t>
            </a:r>
            <a:endParaRPr lang="en-GB" dirty="0"/>
          </a:p>
          <a:p>
            <a:endParaRPr lang="en-DE" dirty="0"/>
          </a:p>
        </p:txBody>
      </p:sp>
    </p:spTree>
    <p:extLst>
      <p:ext uri="{BB962C8B-B14F-4D97-AF65-F5344CB8AC3E}">
        <p14:creationId xmlns:p14="http://schemas.microsoft.com/office/powerpoint/2010/main" val="120585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5" name="Freeform: Shape 9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Oval 9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Oval 9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1" name="Group 10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02" name="Freeform: Shape 10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Freeform: Shape 10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 name="Oval 10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Oval 10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07" name="Rectangle 10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5BFD82EF-2B14-B44B-BE71-9C4ED1A1DF98}"/>
              </a:ext>
            </a:extLst>
          </p:cNvPr>
          <p:cNvSpPr>
            <a:spLocks noGrp="1"/>
          </p:cNvSpPr>
          <p:nvPr>
            <p:ph type="title"/>
          </p:nvPr>
        </p:nvSpPr>
        <p:spPr>
          <a:xfrm>
            <a:off x="550864" y="549275"/>
            <a:ext cx="6373812" cy="984885"/>
          </a:xfrm>
        </p:spPr>
        <p:txBody>
          <a:bodyPr vert="horz" wrap="square" lIns="0" tIns="0" rIns="0" bIns="0" rtlCol="0" anchor="ctr" anchorCtr="0">
            <a:normAutofit fontScale="90000"/>
          </a:bodyPr>
          <a:lstStyle/>
          <a:p>
            <a:r>
              <a:rPr lang="en-DE" sz="2800" dirty="0"/>
              <a:t>How To Describe Key Pair For AWS Ec2 Instance </a:t>
            </a:r>
            <a:br>
              <a:rPr lang="en-US" sz="2600" dirty="0"/>
            </a:br>
            <a:endParaRPr lang="en-US" sz="2600" dirty="0"/>
          </a:p>
        </p:txBody>
      </p:sp>
      <p:sp>
        <p:nvSpPr>
          <p:cNvPr id="109" name="Rectangle 108">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 email&#10;&#10;Description automatically generated">
            <a:extLst>
              <a:ext uri="{FF2B5EF4-FFF2-40B4-BE49-F238E27FC236}">
                <a16:creationId xmlns:a16="http://schemas.microsoft.com/office/drawing/2014/main" id="{42F6D914-A06E-7F49-8CF8-449E8C2720D3}"/>
              </a:ext>
            </a:extLst>
          </p:cNvPr>
          <p:cNvPicPr>
            <a:picLocks noGrp="1" noChangeAspect="1"/>
          </p:cNvPicPr>
          <p:nvPr>
            <p:ph idx="1"/>
          </p:nvPr>
        </p:nvPicPr>
        <p:blipFill>
          <a:blip r:embed="rId2"/>
          <a:stretch>
            <a:fillRect/>
          </a:stretch>
        </p:blipFill>
        <p:spPr>
          <a:xfrm>
            <a:off x="1082307" y="2112963"/>
            <a:ext cx="10027386" cy="3979862"/>
          </a:xfrm>
        </p:spPr>
      </p:pic>
    </p:spTree>
    <p:extLst>
      <p:ext uri="{BB962C8B-B14F-4D97-AF65-F5344CB8AC3E}">
        <p14:creationId xmlns:p14="http://schemas.microsoft.com/office/powerpoint/2010/main" val="2638251018"/>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352441"/>
      </a:dk2>
      <a:lt2>
        <a:srgbClr val="E2E8E7"/>
      </a:lt2>
      <a:accent1>
        <a:srgbClr val="C34D5F"/>
      </a:accent1>
      <a:accent2>
        <a:srgbClr val="B13B7F"/>
      </a:accent2>
      <a:accent3>
        <a:srgbClr val="C34DC2"/>
      </a:accent3>
      <a:accent4>
        <a:srgbClr val="813BB1"/>
      </a:accent4>
      <a:accent5>
        <a:srgbClr val="614DC3"/>
      </a:accent5>
      <a:accent6>
        <a:srgbClr val="3B57B1"/>
      </a:accent6>
      <a:hlink>
        <a:srgbClr val="8560CA"/>
      </a:hlink>
      <a:folHlink>
        <a:srgbClr val="7F7F7F"/>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1113</TotalTime>
  <Words>206</Words>
  <Application>Microsoft Macintosh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Walbaum Display</vt:lpstr>
      <vt:lpstr>3DFloatVTI</vt:lpstr>
      <vt:lpstr>AWS AUTOMATION USING BOTO3  How To Describe Key Pair For AWS Ec2 Instance Using Boto3 Python  Tutorial :35</vt:lpstr>
      <vt:lpstr>Pre-requisites</vt:lpstr>
      <vt:lpstr>Create IAM  user</vt:lpstr>
      <vt:lpstr>Configure awscli</vt:lpstr>
      <vt:lpstr>What is key pair</vt:lpstr>
      <vt:lpstr>How To Describe Key Pair For AWS Ec2 Instance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AUTOMATION USING BOTO3  How To Change Inbound Rule Description Using Boto3 Python  Tutorial :16</dc:title>
  <dc:creator>roni das</dc:creator>
  <cp:lastModifiedBy>roni das</cp:lastModifiedBy>
  <cp:revision>50</cp:revision>
  <dcterms:created xsi:type="dcterms:W3CDTF">2020-08-21T07:42:19Z</dcterms:created>
  <dcterms:modified xsi:type="dcterms:W3CDTF">2020-11-12T20:33:13Z</dcterms:modified>
</cp:coreProperties>
</file>