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November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November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Launch AWS Ec2 Instance From Csv Input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structure</a:t>
            </a:r>
            <a:endParaRPr lang="en-DE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1A650AA-E9A6-7543-9BF8-812F4B176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2534444"/>
            <a:ext cx="11023600" cy="3136900"/>
          </a:xfrm>
        </p:spPr>
      </p:pic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DE" sz="2800" dirty="0"/>
              <a:t>How To launch aws ec2 insatance from csv input using boto3 python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3F67-96DE-0D4B-9102-267EA8BB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99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Launch AWS Ec2 Instance From Csv Input Using Boto3 Python  Tutorial :37</vt:lpstr>
      <vt:lpstr>Pre-requisites</vt:lpstr>
      <vt:lpstr>Create IAM  user</vt:lpstr>
      <vt:lpstr>Configure awscli</vt:lpstr>
      <vt:lpstr>Input file structure</vt:lpstr>
      <vt:lpstr>How To launch aws ec2 insatance from csv input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53</cp:revision>
  <dcterms:created xsi:type="dcterms:W3CDTF">2020-08-21T07:42:19Z</dcterms:created>
  <dcterms:modified xsi:type="dcterms:W3CDTF">2020-11-21T14:43:43Z</dcterms:modified>
</cp:coreProperties>
</file>