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November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November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Create Aws  EBS Volume For Ec2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:38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ebs</a:t>
            </a:r>
            <a:r>
              <a:rPr lang="en-US" dirty="0"/>
              <a:t> volume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1F1C-4E43-2C4A-9BD7-4DF52B8B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Amazon EBS volume is a durable, block-level storage device that you can attach to your instances. After you attach a volume to an instance, you can use it as you would use a physical hard drive. EBS volumes are flexible. For current-generation volumes attached to current-generation instance types, you can dynamically increase size, modify the provisioned IOPS capacity, and change volume type on live production volumes</a:t>
            </a:r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docs.aws.amazon.com</a:t>
            </a:r>
            <a:r>
              <a:rPr lang="en-GB" dirty="0"/>
              <a:t>/AWSEC2/latest/</a:t>
            </a:r>
            <a:r>
              <a:rPr lang="en-GB" dirty="0" err="1"/>
              <a:t>UserGuide</a:t>
            </a:r>
            <a:r>
              <a:rPr lang="en-GB" dirty="0"/>
              <a:t>/</a:t>
            </a:r>
            <a:r>
              <a:rPr lang="en-GB" dirty="0" err="1"/>
              <a:t>ebs-volumes.html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830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449530" cy="2448761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sz="3400" dirty="0"/>
              <a:t>How To Create Aws EBS Volume For Ec2 Instance Using boto3 python</a:t>
            </a:r>
            <a:br>
              <a:rPr lang="en-US" sz="3400" dirty="0"/>
            </a:br>
            <a:endParaRPr lang="en-US" sz="3400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 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8946A2B-774A-7840-AEDB-F251D8317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247" y="2663227"/>
            <a:ext cx="9086631" cy="390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195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Create Aws  EBS Volume For Ec2 Using Boto3 Python  Tutorial :38</vt:lpstr>
      <vt:lpstr>Pre-requisites</vt:lpstr>
      <vt:lpstr>Create IAM  user</vt:lpstr>
      <vt:lpstr>Configure awscli</vt:lpstr>
      <vt:lpstr>What is aws ebs volume</vt:lpstr>
      <vt:lpstr>How To Create Aws EBS Volume For Ec2 Instance Using boto3 python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Launch AWS Ec2 Instance From Csv Input Using Boto3 Python  Tutorial :37</dc:title>
  <dc:creator>roni das</dc:creator>
  <cp:lastModifiedBy>roni das</cp:lastModifiedBy>
  <cp:revision>4</cp:revision>
  <dcterms:created xsi:type="dcterms:W3CDTF">2020-11-21T15:42:54Z</dcterms:created>
  <dcterms:modified xsi:type="dcterms:W3CDTF">2020-11-24T19:49:39Z</dcterms:modified>
</cp:coreProperties>
</file>