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Set S3 Bucket Policy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How To Set s3 bucket policy using boto3/python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822975-4DE2-7845-8E3D-BE26F84D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346344"/>
            <a:ext cx="6973888" cy="416689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Set S3 Bucket Policy Python  Boto3  Tutorial :4</vt:lpstr>
      <vt:lpstr>Pre-requisites</vt:lpstr>
      <vt:lpstr>Create IAM  user</vt:lpstr>
      <vt:lpstr>Configure awscli</vt:lpstr>
      <vt:lpstr>How To Set s3 bucket policy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Set S3 Bucket Policy Python  Boto3  Tutorial :4</dc:title>
  <dc:creator>roni das</dc:creator>
  <cp:lastModifiedBy>roni das</cp:lastModifiedBy>
  <cp:revision>1</cp:revision>
  <dcterms:created xsi:type="dcterms:W3CDTF">2020-07-26T13:43:01Z</dcterms:created>
  <dcterms:modified xsi:type="dcterms:W3CDTF">2020-07-26T13:43:05Z</dcterms:modified>
</cp:coreProperties>
</file>