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Detach Aws  EBS Volume From Ec2 Instance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600" dirty="0"/>
              <a:t>How To detach Aws EBS Volume From Ec2 Instance Using boto3 python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DE" sz="1600"/>
              <a:t> 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5B4A18-6D5B-6D4B-98DE-839C1CB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284204"/>
            <a:ext cx="7090237" cy="428959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Detach Aws  EBS Volume From Ec2 Instance Using Boto3 Python  Tutorial :40</vt:lpstr>
      <vt:lpstr>Pre-requisites</vt:lpstr>
      <vt:lpstr>Create IAM  user</vt:lpstr>
      <vt:lpstr>Configure awscli</vt:lpstr>
      <vt:lpstr>What is aws ebs volume</vt:lpstr>
      <vt:lpstr>How To detach Aws EBS Volume From Ec2 Instance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Detach Aws  EBS Volume From Ec2 Instance Using Boto3 Python  Tutorial :40</dc:title>
  <dc:creator>roni das</dc:creator>
  <cp:lastModifiedBy>roni das</cp:lastModifiedBy>
  <cp:revision>1</cp:revision>
  <dcterms:created xsi:type="dcterms:W3CDTF">2020-11-28T07:02:01Z</dcterms:created>
  <dcterms:modified xsi:type="dcterms:W3CDTF">2020-11-28T07:02:04Z</dcterms:modified>
</cp:coreProperties>
</file>