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1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November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November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Modify Aws  EBS Volume Size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volume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Amazon EBS volume is a durable, block-level storage device that you can attach to your instances. After you attach a volume to an instance, you can use it as you would use a physical hard drive. EBS volumes are flexible. For current-generation volumes attached to current-generation instance types, you can dynamically increase size, modify the provisioned IOPS capacity, and change volume type on live production volumes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ebs-volumes.html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2600" dirty="0"/>
              <a:t>How To Modify Aws EBS Volume Size Using boto3 python</a:t>
            </a:r>
            <a:br>
              <a:rPr lang="en-US" sz="2600" dirty="0"/>
            </a:br>
            <a:endParaRPr lang="en-US" sz="26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DE" sz="160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52BB7-F25A-064D-AF86-3D32562C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184"/>
            <a:ext cx="12192000" cy="14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192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Modify Aws  EBS Volume Size Using Boto3 Python  Tutorial :41</vt:lpstr>
      <vt:lpstr>Pre-requisites</vt:lpstr>
      <vt:lpstr>Create IAM  user</vt:lpstr>
      <vt:lpstr>Configure awscli</vt:lpstr>
      <vt:lpstr>What is aws ebs volume</vt:lpstr>
      <vt:lpstr>How To Modify Aws EBS Volume Size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Attach Aws  EBS Volume To Ec2 Instance Using Boto3 Python  Tutorial :39</dc:title>
  <dc:creator>roni das</dc:creator>
  <cp:lastModifiedBy>roni das</cp:lastModifiedBy>
  <cp:revision>4</cp:revision>
  <dcterms:created xsi:type="dcterms:W3CDTF">2020-11-25T17:16:59Z</dcterms:created>
  <dcterms:modified xsi:type="dcterms:W3CDTF">2020-11-28T08:02:37Z</dcterms:modified>
</cp:coreProperties>
</file>