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November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November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Decribe Aws  EBS Volume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3000"/>
              <a:t>How To Describe Aws EBS Volume Using boto3 python</a:t>
            </a:r>
            <a:br>
              <a:rPr lang="en-US" sz="3000"/>
            </a:br>
            <a:endParaRPr lang="en-US" sz="300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DE" sz="1600"/>
              <a:t> 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ADFF625-0733-0A43-8906-840A8C4B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683030"/>
            <a:ext cx="7090237" cy="349194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Decribe Aws  EBS Volume Using Boto3 Python  Tutorial :42</vt:lpstr>
      <vt:lpstr>Pre-requisites</vt:lpstr>
      <vt:lpstr>Create IAM  user</vt:lpstr>
      <vt:lpstr>Configure awscli</vt:lpstr>
      <vt:lpstr>What is aws ebs volume</vt:lpstr>
      <vt:lpstr>How To Describe Aws EBS Volume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Decribe Aws  EBS Volume Using Boto3 Python  Tutorial :42</dc:title>
  <dc:creator>roni das</dc:creator>
  <cp:lastModifiedBy>roni das</cp:lastModifiedBy>
  <cp:revision>1</cp:revision>
  <dcterms:created xsi:type="dcterms:W3CDTF">2020-11-29T01:40:33Z</dcterms:created>
  <dcterms:modified xsi:type="dcterms:W3CDTF">2020-11-29T01:40:36Z</dcterms:modified>
</cp:coreProperties>
</file>