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Delete Aws  EBS Volume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300"/>
              <a:t>How To Delete Aws EBS Volume Using boto3 python</a:t>
            </a:r>
            <a:br>
              <a:rPr lang="en-US" sz="2300"/>
            </a:b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4DE000-6FA3-B443-8BA0-342446EE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079"/>
            <a:ext cx="12192000" cy="3810001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Delete Aws  EBS Volume Using Boto3 Python  Tutorial :43</vt:lpstr>
      <vt:lpstr>Pre-requisites</vt:lpstr>
      <vt:lpstr>Create IAM  user</vt:lpstr>
      <vt:lpstr>Configure awscli</vt:lpstr>
      <vt:lpstr>What is aws ebs volume</vt:lpstr>
      <vt:lpstr>How To Delete Aws EBS Volume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Delete Aws  EBS Volume Using Boto3 Python  Tutorial :43</dc:title>
  <dc:creator>roni das</dc:creator>
  <cp:lastModifiedBy>roni das</cp:lastModifiedBy>
  <cp:revision>1</cp:revision>
  <dcterms:created xsi:type="dcterms:W3CDTF">2020-12-12T11:45:23Z</dcterms:created>
  <dcterms:modified xsi:type="dcterms:W3CDTF">2020-12-12T11:45:25Z</dcterms:modified>
</cp:coreProperties>
</file>