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Import Image As AMI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2600" dirty="0"/>
              <a:t>How To Import Image as Ami Using boto3 python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0FE20-E722-F948-9C45-B181CD3DE515}"/>
              </a:ext>
            </a:extLst>
          </p:cNvPr>
          <p:cNvSpPr txBox="1"/>
          <p:nvPr/>
        </p:nvSpPr>
        <p:spPr>
          <a:xfrm>
            <a:off x="826896" y="2844097"/>
            <a:ext cx="6476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Upload image to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DE" dirty="0"/>
              <a:t>reate iam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Put role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 import the image as ami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B75D6-FAF6-1D43-88D2-3F62BF83D637}"/>
              </a:ext>
            </a:extLst>
          </p:cNvPr>
          <p:cNvSpPr txBox="1"/>
          <p:nvPr/>
        </p:nvSpPr>
        <p:spPr>
          <a:xfrm>
            <a:off x="826896" y="2226651"/>
            <a:ext cx="754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docs.amazonaws.cn</a:t>
            </a:r>
            <a:r>
              <a:rPr lang="en-GB" dirty="0"/>
              <a:t>/</a:t>
            </a:r>
            <a:r>
              <a:rPr lang="en-GB" dirty="0" err="1"/>
              <a:t>en_us</a:t>
            </a:r>
            <a:r>
              <a:rPr lang="en-GB" dirty="0"/>
              <a:t>/</a:t>
            </a:r>
            <a:r>
              <a:rPr lang="en-GB" dirty="0" err="1"/>
              <a:t>vm</a:t>
            </a:r>
            <a:r>
              <a:rPr lang="en-GB" dirty="0"/>
              <a:t>-import/latest/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vm</a:t>
            </a:r>
            <a:r>
              <a:rPr lang="en-GB" dirty="0"/>
              <a:t>-import-</a:t>
            </a:r>
            <a:r>
              <a:rPr lang="en-GB" dirty="0" err="1"/>
              <a:t>ug.pdf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228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Import Image As AMI Using Boto3 Python  Tutorial :45</vt:lpstr>
      <vt:lpstr>Pre-requisites</vt:lpstr>
      <vt:lpstr>Create IAM  user</vt:lpstr>
      <vt:lpstr>Configure awscli</vt:lpstr>
      <vt:lpstr>What is aws ebs volume</vt:lpstr>
      <vt:lpstr>How To Import Image as Ami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Describe Aws  EBS Volume Modifications Using Boto3 Python  Tutorial :44</dc:title>
  <dc:creator>roni das</dc:creator>
  <cp:lastModifiedBy>roni das</cp:lastModifiedBy>
  <cp:revision>5</cp:revision>
  <dcterms:created xsi:type="dcterms:W3CDTF">2020-12-18T19:58:54Z</dcterms:created>
  <dcterms:modified xsi:type="dcterms:W3CDTF">2020-12-19T19:08:23Z</dcterms:modified>
</cp:coreProperties>
</file>