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92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December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December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Create Aws EBS Snapshot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:46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ebs</a:t>
            </a:r>
            <a:r>
              <a:rPr lang="en-US" dirty="0"/>
              <a:t> snapshot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11F1C-4E43-2C4A-9BD7-4DF52B8BB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94" y="1995968"/>
            <a:ext cx="11594244" cy="3979625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An </a:t>
            </a:r>
            <a:r>
              <a:rPr lang="en-GB" b="1" dirty="0"/>
              <a:t>EBS snapshot</a:t>
            </a:r>
            <a:r>
              <a:rPr lang="en-GB" dirty="0"/>
              <a:t> is a point-in-time copy of your Amazon </a:t>
            </a:r>
            <a:r>
              <a:rPr lang="en-GB" b="1" dirty="0"/>
              <a:t>EBS volume</a:t>
            </a:r>
            <a:r>
              <a:rPr lang="en-GB" dirty="0"/>
              <a:t>, which is lazily copied to Amazon Simple Storage Service (Amazon S3). </a:t>
            </a:r>
            <a:r>
              <a:rPr lang="en-GB" b="1" dirty="0"/>
              <a:t>EBS snapshots</a:t>
            </a:r>
            <a:r>
              <a:rPr lang="en-GB" dirty="0"/>
              <a:t> are incremental copies of data. This means that only unique blocks of </a:t>
            </a:r>
            <a:r>
              <a:rPr lang="en-GB" b="1" dirty="0"/>
              <a:t>EBS volume</a:t>
            </a:r>
            <a:r>
              <a:rPr lang="en-GB" dirty="0"/>
              <a:t> data that have changed since the last </a:t>
            </a:r>
            <a:r>
              <a:rPr lang="en-GB" b="1" dirty="0"/>
              <a:t>EBS snapshot</a:t>
            </a:r>
            <a:r>
              <a:rPr lang="en-GB" dirty="0"/>
              <a:t> are stored in the next </a:t>
            </a:r>
            <a:r>
              <a:rPr lang="en-GB" b="1" dirty="0"/>
              <a:t>EBS snapshot</a:t>
            </a:r>
            <a:r>
              <a:rPr lang="en-GB" dirty="0"/>
              <a:t>.</a:t>
            </a:r>
          </a:p>
          <a:p>
            <a:r>
              <a:rPr lang="en-GB" dirty="0"/>
              <a:t>https://</a:t>
            </a:r>
            <a:r>
              <a:rPr lang="en-GB" dirty="0" err="1"/>
              <a:t>docs.aws.amazon.com</a:t>
            </a:r>
            <a:r>
              <a:rPr lang="en-GB" dirty="0"/>
              <a:t>/AWSEC2/latest/</a:t>
            </a:r>
            <a:r>
              <a:rPr lang="en-GB" dirty="0" err="1"/>
              <a:t>UserGuide</a:t>
            </a:r>
            <a:r>
              <a:rPr lang="en-GB" dirty="0"/>
              <a:t>/</a:t>
            </a:r>
            <a:r>
              <a:rPr lang="en-GB" dirty="0" err="1"/>
              <a:t>EBSSnapshots.html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03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r>
              <a:rPr lang="en-US" sz="2600" dirty="0"/>
              <a:t>How To create </a:t>
            </a:r>
            <a:r>
              <a:rPr lang="en-US" sz="2600" dirty="0" err="1"/>
              <a:t>aws</a:t>
            </a:r>
            <a:r>
              <a:rPr lang="en-US" sz="2600" dirty="0"/>
              <a:t> </a:t>
            </a:r>
            <a:r>
              <a:rPr lang="en-US" sz="2600" dirty="0" err="1"/>
              <a:t>ebs</a:t>
            </a:r>
            <a:r>
              <a:rPr lang="en-US" sz="2600" dirty="0"/>
              <a:t> snapshot Using boto3 python</a:t>
            </a:r>
            <a:br>
              <a:rPr lang="en-US" sz="2600" dirty="0"/>
            </a:br>
            <a:br>
              <a:rPr lang="en-US" sz="2600" dirty="0"/>
            </a:br>
            <a:br>
              <a:rPr lang="en-US" sz="2600" dirty="0"/>
            </a:br>
            <a:br>
              <a:rPr lang="en-US" sz="2600" dirty="0"/>
            </a:br>
            <a:endParaRPr lang="en-US" sz="2600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/>
              <a:t>  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C16235F-9573-4D41-907C-4DF218061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387350"/>
            <a:ext cx="121666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7811</TotalTime>
  <Words>179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AWS AUTOMATION USING BOTO3  How To Create Aws EBS Snapshot Using Boto3 Python  Tutorial :46</vt:lpstr>
      <vt:lpstr>Pre-requisites</vt:lpstr>
      <vt:lpstr>Create IAM  user</vt:lpstr>
      <vt:lpstr>Configure awscli</vt:lpstr>
      <vt:lpstr>What is aws ebs snapshot</vt:lpstr>
      <vt:lpstr>How To create aws ebs snapshot Using boto3 python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Describe Aws  EBS Volume Modifications Using Boto3 Python  Tutorial :44</dc:title>
  <dc:creator>roni das</dc:creator>
  <cp:lastModifiedBy>roni das</cp:lastModifiedBy>
  <cp:revision>9</cp:revision>
  <dcterms:created xsi:type="dcterms:W3CDTF">2020-12-18T19:58:54Z</dcterms:created>
  <dcterms:modified xsi:type="dcterms:W3CDTF">2020-12-25T04:03:03Z</dcterms:modified>
</cp:coreProperties>
</file>