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Aws EBS Volume From Snapshot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snapshot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4" y="1995968"/>
            <a:ext cx="11594244" cy="3979625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An </a:t>
            </a:r>
            <a:r>
              <a:rPr lang="en-GB" b="1" dirty="0"/>
              <a:t>EBS snapshot</a:t>
            </a:r>
            <a:r>
              <a:rPr lang="en-GB" dirty="0"/>
              <a:t> is a point-in-time copy of your Amazon </a:t>
            </a:r>
            <a:r>
              <a:rPr lang="en-GB" b="1" dirty="0"/>
              <a:t>EBS volume</a:t>
            </a:r>
            <a:r>
              <a:rPr lang="en-GB" dirty="0"/>
              <a:t>, which is lazily copied to Amazon Simple Storage Service (Amazon S3). </a:t>
            </a:r>
            <a:r>
              <a:rPr lang="en-GB" b="1" dirty="0"/>
              <a:t>EBS snapshots</a:t>
            </a:r>
            <a:r>
              <a:rPr lang="en-GB" dirty="0"/>
              <a:t> are incremental copies of data. This means that only unique blocks of </a:t>
            </a:r>
            <a:r>
              <a:rPr lang="en-GB" b="1" dirty="0"/>
              <a:t>EBS volume</a:t>
            </a:r>
            <a:r>
              <a:rPr lang="en-GB" dirty="0"/>
              <a:t> data that have changed since the last </a:t>
            </a:r>
            <a:r>
              <a:rPr lang="en-GB" b="1" dirty="0"/>
              <a:t>EBS snapshot</a:t>
            </a:r>
            <a:r>
              <a:rPr lang="en-GB" dirty="0"/>
              <a:t> are stored in the next </a:t>
            </a:r>
            <a:r>
              <a:rPr lang="en-GB" b="1" dirty="0"/>
              <a:t>EBS snapshot</a:t>
            </a:r>
            <a:r>
              <a:rPr lang="en-GB" dirty="0"/>
              <a:t>.</a:t>
            </a:r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EBSSnapshots.html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sz="2600" dirty="0"/>
              <a:t>How To create </a:t>
            </a:r>
            <a:r>
              <a:rPr lang="en-US" sz="2600" dirty="0" err="1"/>
              <a:t>aws</a:t>
            </a:r>
            <a:r>
              <a:rPr lang="en-US" sz="2600" dirty="0"/>
              <a:t>  </a:t>
            </a:r>
            <a:r>
              <a:rPr lang="en-US" sz="2600" dirty="0" err="1"/>
              <a:t>ebs</a:t>
            </a:r>
            <a:r>
              <a:rPr lang="en-US" sz="2600" dirty="0"/>
              <a:t> volume from snapshot Using boto3 python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280E96-FA37-714F-B464-D670713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587"/>
            <a:ext cx="12192000" cy="21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183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Aws EBS Volume From Snapshot Using Boto3 Python  Tutorial :47</vt:lpstr>
      <vt:lpstr>Pre-requisites</vt:lpstr>
      <vt:lpstr>Create IAM  user</vt:lpstr>
      <vt:lpstr>Configure awscli</vt:lpstr>
      <vt:lpstr>What is aws ebs snapshot</vt:lpstr>
      <vt:lpstr>How To create aws  ebs volume from snapshot Using boto3 python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 EBS Volume Modifications Using Boto3 Python  Tutorial :44</dc:title>
  <dc:creator>roni das</dc:creator>
  <cp:lastModifiedBy>roni das</cp:lastModifiedBy>
  <cp:revision>11</cp:revision>
  <dcterms:created xsi:type="dcterms:W3CDTF">2020-12-18T19:58:54Z</dcterms:created>
  <dcterms:modified xsi:type="dcterms:W3CDTF">2020-12-25T17:18:12Z</dcterms:modified>
</cp:coreProperties>
</file>