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76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December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December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Delete Aws EBS Volume  Snapshot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ebs</a:t>
            </a:r>
            <a:r>
              <a:rPr lang="en-US" dirty="0"/>
              <a:t> snapshot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1F1C-4E43-2C4A-9BD7-4DF52B8B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94" y="1995968"/>
            <a:ext cx="11594244" cy="3979625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An </a:t>
            </a:r>
            <a:r>
              <a:rPr lang="en-GB" b="1" dirty="0"/>
              <a:t>EBS snapshot</a:t>
            </a:r>
            <a:r>
              <a:rPr lang="en-GB" dirty="0"/>
              <a:t> is a point-in-time copy of your Amazon </a:t>
            </a:r>
            <a:r>
              <a:rPr lang="en-GB" b="1" dirty="0"/>
              <a:t>EBS volume</a:t>
            </a:r>
            <a:r>
              <a:rPr lang="en-GB" dirty="0"/>
              <a:t>, which is lazily copied to Amazon Simple Storage Service (Amazon S3). </a:t>
            </a:r>
            <a:r>
              <a:rPr lang="en-GB" b="1" dirty="0"/>
              <a:t>EBS snapshots</a:t>
            </a:r>
            <a:r>
              <a:rPr lang="en-GB" dirty="0"/>
              <a:t> are incremental copies of data. This means that only unique blocks of </a:t>
            </a:r>
            <a:r>
              <a:rPr lang="en-GB" b="1" dirty="0"/>
              <a:t>EBS volume</a:t>
            </a:r>
            <a:r>
              <a:rPr lang="en-GB" dirty="0"/>
              <a:t> data that have changed since the last </a:t>
            </a:r>
            <a:r>
              <a:rPr lang="en-GB" b="1" dirty="0"/>
              <a:t>EBS snapshot</a:t>
            </a:r>
            <a:r>
              <a:rPr lang="en-GB" dirty="0"/>
              <a:t> are stored in the next </a:t>
            </a:r>
            <a:r>
              <a:rPr lang="en-GB" b="1" dirty="0"/>
              <a:t>EBS snapshot</a:t>
            </a:r>
            <a:r>
              <a:rPr lang="en-GB" dirty="0"/>
              <a:t>.</a:t>
            </a:r>
          </a:p>
          <a:p>
            <a:r>
              <a:rPr lang="en-GB" dirty="0"/>
              <a:t>https://</a:t>
            </a:r>
            <a:r>
              <a:rPr lang="en-GB" dirty="0" err="1"/>
              <a:t>docs.aws.amazon.com</a:t>
            </a:r>
            <a:r>
              <a:rPr lang="en-GB" dirty="0"/>
              <a:t>/AWSEC2/latest/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EBSSnapshots.html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000"/>
              <a:t>How To delete aws  ebs volume snapshot Using boto3 python</a:t>
            </a:r>
            <a:br>
              <a:rPr lang="en-US" sz="3000"/>
            </a:br>
            <a:br>
              <a:rPr lang="en-US" sz="3000"/>
            </a:br>
            <a:br>
              <a:rPr lang="en-US" sz="3000"/>
            </a:br>
            <a:br>
              <a:rPr lang="en-US" sz="3000"/>
            </a:br>
            <a:endParaRPr lang="en-US" sz="300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56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  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E3018A0-F207-854D-A4F1-A2BCD573F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2401443"/>
            <a:ext cx="7345363" cy="2056701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Delete Aws EBS Volume  Snapshot Using Boto3 Python  Tutorial :48</vt:lpstr>
      <vt:lpstr>Pre-requisites</vt:lpstr>
      <vt:lpstr>Create IAM  user</vt:lpstr>
      <vt:lpstr>Configure awscli</vt:lpstr>
      <vt:lpstr>What is aws ebs snapshot</vt:lpstr>
      <vt:lpstr>How To delete aws  ebs volume snapshot Using boto3 python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Delete Aws EBS Volume  Snapshot Using Boto3 Python  Tutorial :48</dc:title>
  <dc:creator>roni das</dc:creator>
  <cp:lastModifiedBy>roni das</cp:lastModifiedBy>
  <cp:revision>1</cp:revision>
  <dcterms:created xsi:type="dcterms:W3CDTF">2020-12-25T17:56:51Z</dcterms:created>
  <dcterms:modified xsi:type="dcterms:W3CDTF">2020-12-25T17:56:57Z</dcterms:modified>
</cp:coreProperties>
</file>