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Get S3 Bucket Policy Python 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/>
              <a:t>How To Get s3 bucket Policy  using boto3/python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8A399F-A80D-214F-B364-797FD386D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15920"/>
            <a:ext cx="12192000" cy="256032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Get S3 Bucket Policy Python  Boto3  Tutorial :5</vt:lpstr>
      <vt:lpstr>Pre-requisites</vt:lpstr>
      <vt:lpstr>Create IAM  user</vt:lpstr>
      <vt:lpstr>Configure awscli</vt:lpstr>
      <vt:lpstr>How To Get s3 bucket Policy 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Get S3 Bucket Policy Python  Boto3  Tutorial :5</dc:title>
  <dc:creator>roni das</dc:creator>
  <cp:lastModifiedBy>roni das</cp:lastModifiedBy>
  <cp:revision>1</cp:revision>
  <dcterms:created xsi:type="dcterms:W3CDTF">2020-07-26T14:07:18Z</dcterms:created>
  <dcterms:modified xsi:type="dcterms:W3CDTF">2020-07-26T14:07:25Z</dcterms:modified>
</cp:coreProperties>
</file>