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1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July 27,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July 27,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July 27,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July 27,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July 27,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July 27,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July 27,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July 27,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July 27,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July 27,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July 27,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July 27,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4349749" cy="288717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AWS AUTOMATION USING BOTO3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How To Delete S3 Bucket Policy Python  Boto3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:6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ED4-1FE4-8747-893C-1B58F9C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DE" dirty="0"/>
              <a:t>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0DA5-056A-AA42-961F-0F17C92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 install boto3</a:t>
            </a:r>
          </a:p>
          <a:p>
            <a:r>
              <a:rPr lang="en-GB" dirty="0"/>
              <a:t>pip install </a:t>
            </a:r>
            <a:r>
              <a:rPr lang="en-GB" dirty="0" err="1"/>
              <a:t>awscli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DCCE-DC90-0644-B896-00BCCB12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reate IAM 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0954-9BD6-7F4D-AEB4-DADF402A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DE" dirty="0"/>
              <a:t>agivate to aws console</a:t>
            </a:r>
          </a:p>
          <a:p>
            <a:r>
              <a:rPr lang="en-GB" dirty="0"/>
              <a:t>S</a:t>
            </a:r>
            <a:r>
              <a:rPr lang="en-DE" dirty="0"/>
              <a:t>earch for iam service</a:t>
            </a:r>
          </a:p>
          <a:p>
            <a:r>
              <a:rPr lang="en-GB" dirty="0"/>
              <a:t>C</a:t>
            </a:r>
            <a:r>
              <a:rPr lang="en-DE" dirty="0"/>
              <a:t>reate new user</a:t>
            </a:r>
          </a:p>
          <a:p>
            <a:r>
              <a:rPr lang="en-GB" dirty="0"/>
              <a:t>G</a:t>
            </a:r>
            <a:r>
              <a:rPr lang="en-DE" dirty="0"/>
              <a:t>ive programmatic access</a:t>
            </a:r>
          </a:p>
          <a:p>
            <a:r>
              <a:rPr lang="en-GB" dirty="0"/>
              <a:t>A</a:t>
            </a:r>
            <a:r>
              <a:rPr lang="en-DE" dirty="0"/>
              <a:t>dd to administrator policy</a:t>
            </a:r>
          </a:p>
          <a:p>
            <a:r>
              <a:rPr lang="en-GB" dirty="0"/>
              <a:t>S</a:t>
            </a:r>
            <a:r>
              <a:rPr lang="en-DE" dirty="0"/>
              <a:t>ave access id and secret key</a:t>
            </a:r>
          </a:p>
        </p:txBody>
      </p:sp>
    </p:spTree>
    <p:extLst>
      <p:ext uri="{BB962C8B-B14F-4D97-AF65-F5344CB8AC3E}">
        <p14:creationId xmlns:p14="http://schemas.microsoft.com/office/powerpoint/2010/main" val="357189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onfigure awscli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ws configure </a:t>
            </a:r>
          </a:p>
          <a:p>
            <a:r>
              <a:rPr lang="en-GB" dirty="0"/>
              <a:t>E</a:t>
            </a:r>
            <a:r>
              <a:rPr lang="en-DE" dirty="0"/>
              <a:t>nter access id , secret key,region, outfput type</a:t>
            </a:r>
          </a:p>
        </p:txBody>
      </p:sp>
    </p:spTree>
    <p:extLst>
      <p:ext uri="{BB962C8B-B14F-4D97-AF65-F5344CB8AC3E}">
        <p14:creationId xmlns:p14="http://schemas.microsoft.com/office/powerpoint/2010/main" val="103379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1C197F-F631-234E-9146-2977DEF0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sz="3400" dirty="0"/>
              <a:t>How To Delete s3 bucket Policy  using boto3/python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D4C7C00-2BA8-5F43-99AF-274EA92A7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458720"/>
            <a:ext cx="12192000" cy="3474719"/>
          </a:xfrm>
          <a:custGeom>
            <a:avLst/>
            <a:gdLst/>
            <a:ahLst/>
            <a:cxnLst/>
            <a:rect l="l" t="t" r="r" b="b"/>
            <a:pathLst>
              <a:path w="12192000" h="4225290">
                <a:moveTo>
                  <a:pt x="0" y="0"/>
                </a:moveTo>
                <a:lnTo>
                  <a:pt x="12192000" y="0"/>
                </a:lnTo>
                <a:lnTo>
                  <a:pt x="12192000" y="4225290"/>
                </a:lnTo>
                <a:lnTo>
                  <a:pt x="0" y="4225290"/>
                </a:lnTo>
                <a:close/>
              </a:path>
            </a:pathLst>
          </a:cu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Walbaum Display</vt:lpstr>
      <vt:lpstr>3DFloatVTI</vt:lpstr>
      <vt:lpstr>AWS AUTOMATION USING BOTO3  How To Delete S3 Bucket Policy Python  Boto3  Tutorial :6</vt:lpstr>
      <vt:lpstr>Pre-requisites</vt:lpstr>
      <vt:lpstr>Create IAM  user</vt:lpstr>
      <vt:lpstr>Configure awscli</vt:lpstr>
      <vt:lpstr>How To Delete s3 bucket Policy  using boto3/python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AUTOMATION USING BOTO3  How To Delete S3 Bucket Policy Python  Boto3  Tutorial :6</dc:title>
  <dc:creator>roni das</dc:creator>
  <cp:lastModifiedBy>roni das</cp:lastModifiedBy>
  <cp:revision>1</cp:revision>
  <dcterms:created xsi:type="dcterms:W3CDTF">2020-07-27T14:46:20Z</dcterms:created>
  <dcterms:modified xsi:type="dcterms:W3CDTF">2020-07-27T14:46:24Z</dcterms:modified>
</cp:coreProperties>
</file>