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July 28,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July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July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July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July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July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July 28,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July 28,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July 28,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July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July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July 28,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4349749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Upload File To  S3 Bucket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:7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C197F-F631-234E-9146-2977DEF0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3400" dirty="0"/>
              <a:t>How To Upload File To s3 bucket using boto3/python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9B91FF-2EED-F74C-9494-FB560AB83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835" y="2083435"/>
            <a:ext cx="7348330" cy="4225290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Walbaum Display</vt:lpstr>
      <vt:lpstr>3DFloatVTI</vt:lpstr>
      <vt:lpstr>AWS AUTOMATION USING BOTO3  How To Upload File To  S3 Bucket Using Boto3 Python  Tutorial :7</vt:lpstr>
      <vt:lpstr>Pre-requisites</vt:lpstr>
      <vt:lpstr>Create IAM  user</vt:lpstr>
      <vt:lpstr>Configure awscli</vt:lpstr>
      <vt:lpstr>How To Upload File To s3 bucket using boto3/python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Upload File To  S3 Bucket Using Boto3 Python  Tutorial :7</dc:title>
  <dc:creator>roni das</dc:creator>
  <cp:lastModifiedBy>roni das</cp:lastModifiedBy>
  <cp:revision>1</cp:revision>
  <dcterms:created xsi:type="dcterms:W3CDTF">2020-07-28T11:18:06Z</dcterms:created>
  <dcterms:modified xsi:type="dcterms:W3CDTF">2020-07-28T11:18:13Z</dcterms:modified>
</cp:coreProperties>
</file>